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D37E-CD37-E9AE-4357-44F3D90EE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7D48E-68C2-2A2A-A28F-7035D9330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3EA91-6D04-87AA-3629-0C5498BB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4CEA-E9DD-0AF9-478A-A0D3B772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7F44-1AFF-93E2-BE85-1E1D4045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0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D646-773D-CB6C-6FAB-7B1953CD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637B0-652C-EABF-B111-EB6C86959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2448D-A7BC-E27F-32DB-2C9586C8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9481A-DBFE-3F7A-FADB-67389B0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9848E-AD39-77E7-ABD4-DAE90011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9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F8FAD-0AAB-DA22-E2C4-3D39A240F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00C3C-CEC1-57E8-5686-CA919B076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C3EB5-877D-DD85-9AF2-4A6E9C6D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35DA9-0333-8E62-95C8-949C1D3F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2447B-F273-496A-4130-6C5186C2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5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18769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5A10-6780-C19A-AC6F-2831D967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C929-9A09-D4F9-B9C9-F876930C0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73359-F425-E983-F8A6-5F857E52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E581-5E2F-8A3D-B754-E500FF3D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DEC08-3D9E-FC80-F84E-7CED5D52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9EAD-7F99-A1FF-44AB-D30AEF21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01341-3696-A155-50EB-69D05D556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EACC9-1FAD-9C89-8BDC-AEA7D90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F202-E5F5-CF0A-62CB-C2126ABD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31E3E-FE3B-C52C-CE8E-A1E25177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A0B8-BE12-4B8B-049B-122B0CC4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712FF-B830-A717-7F6C-FFA2E490E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A7637-F12E-A171-495C-D19EF254F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BDB5-42EF-CA08-7036-448B3317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8ECCB-8868-BCB2-904B-CAF1A3F4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1914B-2010-7339-8645-C2CBB9F9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1DD8-EAF1-4FF4-CB6B-469E1AF2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74D19-CB0A-8685-D1FF-A5DCC004A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22CAA-4E5D-3C43-AB3C-3E4A6A91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A90C1-01F6-6CFF-8EBC-C72864449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C2A4D-C3F6-D5CA-2646-61BDFCA36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C70C0-E4BC-43C6-748A-F4EF0622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9760-2CB3-8C03-BC61-A6F5D8150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027BC-0E53-7F09-D04A-4F8FF2B9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4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C65A-7C5A-35E9-1AD6-9B78C54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29F08-1DAD-71DA-3A23-73535BF5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023BF-5AF4-19B9-13D5-F8AEC5A5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59A43-BC1F-D15D-FB61-541E8BE6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A4348-128A-A1C3-1F71-BAB40F65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1D54E-2D72-439D-2BA4-F4D5F940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56C6C-3318-3168-4583-30E49DB8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7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DB75-5BBC-81D8-3C15-9B6CC72C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1203-A045-C732-EFE6-C9005CB5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74574-A62C-6C5D-409C-ADDF56739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1885F-F717-E898-BCD0-85401326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66F50-93E6-6EFE-AF2B-BDE95D5D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7781B-F17D-B3CB-03E1-7836EA1A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3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B957-17F7-28EF-C9CE-45A811EA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2A794-5FFC-F3CE-6212-12ACE5331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61D0A-3BCA-F1B6-C7F2-B203B51F2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B53B4-0F5A-4781-5EE6-33B68256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6CEF-DFAF-90A8-5C19-873BFEFC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A22E0-FCFC-D622-6206-FEFDC6FE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8ADD0-7E6B-C840-BA59-1D2F7C43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62EB4-19E3-201C-C30F-40F9CA996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91AC4-3A6F-A89D-96F8-3D60DC43C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8E4C5-4FE9-2E3A-009E-4D88AF4BA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F923A-3179-CAAB-0D5B-B1ED4DB2B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7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Published Media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893C0F-5D10-3048-E957-C2C1372CC7C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D65AA0-5DD8-5B16-5AC1-563B674651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80BD87-F8B3-2473-7DE4-234F9F49D43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739961" y="4595184"/>
            <a:ext cx="922867" cy="3979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0F05E4-19B9-BB78-3138-F92FD50B997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447888" y="4705251"/>
            <a:ext cx="1075267" cy="3979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6CC85B-DEEE-9589-32E9-C726D6521B03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0283476" y="4705251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CABD08-2756-C9EC-E1AE-CCCC804FACF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266543" y="2364659"/>
            <a:ext cx="863600" cy="397933"/>
          </a:xfrm>
          <a:prstGeom prst="rect">
            <a:avLst/>
          </a:prstGeom>
        </p:spPr>
      </p:pic>
      <p:grpSp>
        <p:nvGrpSpPr>
          <p:cNvPr id="10" name="Group 4">
            <a:extLst>
              <a:ext uri="{FF2B5EF4-FFF2-40B4-BE49-F238E27FC236}">
                <a16:creationId xmlns:a16="http://schemas.microsoft.com/office/drawing/2014/main" id="{FB1A5058-532D-0F72-DE6D-53E147AD4F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90951" y="3498850"/>
            <a:ext cx="1903069" cy="739001"/>
            <a:chOff x="1791" y="1653"/>
            <a:chExt cx="1365" cy="745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59827A35-5FC8-0409-B010-E065AE6F59F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91" y="1665"/>
              <a:ext cx="972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064248"/>
              <a:endParaRPr lang="en-GB" sz="1867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3103F5FA-BCC4-3E92-D062-B53ECD614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1665"/>
              <a:ext cx="1356" cy="580"/>
            </a:xfrm>
            <a:prstGeom prst="rect">
              <a:avLst/>
            </a:prstGeom>
            <a:solidFill>
              <a:srgbClr val="6E6E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064248"/>
              <a:endParaRPr lang="en-GB" sz="1867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F926DD5B-F39A-0C3B-55CE-7588A215F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1653"/>
              <a:ext cx="1253" cy="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en-US" sz="4800" b="1" dirty="0">
                  <a:solidFill>
                    <a:srgbClr val="FFFFFF"/>
                  </a:solidFill>
                </a:rPr>
                <a:t>49.4m</a:t>
              </a:r>
              <a:endParaRPr lang="en-US" altLang="en-US" sz="24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631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1BBB37-BDCD-4ACC-AAE8-95E8A5ECE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17559C-95F7-4A6B-87CA-A8B5A30C5519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93452542-5985-4799-ad4f-b73e5edc7713"/>
    <ds:schemaRef ds:uri="http://schemas.microsoft.com/office/infopath/2007/PartnerControls"/>
    <ds:schemaRef ds:uri="http://schemas.openxmlformats.org/package/2006/metadata/core-properties"/>
    <ds:schemaRef ds:uri="b2a01d73-8935-4eb2-a87a-2289ff5b8144"/>
  </ds:schemaRefs>
</ds:datastoreItem>
</file>

<file path=customXml/itemProps3.xml><?xml version="1.0" encoding="utf-8"?>
<ds:datastoreItem xmlns:ds="http://schemas.openxmlformats.org/officeDocument/2006/customXml" ds:itemID="{CDE7C9E0-E427-4651-8A65-0FAD5B02A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2022-09-01T10:10:49Z</dcterms:created>
  <dcterms:modified xsi:type="dcterms:W3CDTF">2022-09-16T13:13:05Z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