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96BF1-7CFC-E8F4-D3BA-5BB380CC1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832B-DD69-1161-F7AA-8B0DE992F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76BA-3936-B132-8111-1FEDBC478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D8C56-9490-43AB-903D-539F75186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ADEBA-3F27-6134-E533-1B7F56664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03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9F137-3234-CD4A-0E3C-925A9114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A14BC6-C032-5C8A-FAA4-F71BB14C9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B0073-9CE8-0A81-0CAE-2B8A09F15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057B6-97C2-0325-F028-4E796F036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F2BF3-84C7-C724-2BCC-F6646B9EC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5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0DBC96-5028-6C9E-7B6B-CC19CAC70F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3B1811-302B-EABB-3F2E-159CF08D3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A3212-3B05-9FDF-B95E-C7E8E5D25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C2D26-6F57-AAC9-B188-9F974150D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CE268-2582-97CC-A3AA-35BCDC8EA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869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780866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6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FFD03-2022-3B68-03CE-D23B8296B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A8ECD-3490-95E0-D633-E567EB3DF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0B2F4-8D3D-A9FE-3F61-EA971CEBD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92403-F096-525A-B79F-1B2AE47CA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EF4C4-3ECE-236B-751F-77E51AB1B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2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8D5A2-BD08-2610-8D6E-E039A0DD3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222D1-600A-6D1E-36A4-D896D3FF9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D9845-BE5F-57CC-8125-9758B7398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BEA63-339D-6972-265A-2BD5292B0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16FEC-092E-470E-EEC2-B2BC36EC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27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D426E-380F-B2B7-CD72-49B0E9C0F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09965-D7BF-61A6-1090-811D0E7671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901B69-FB2B-28A9-B8AE-00B681864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6FE23-3151-6FD4-510F-A523FDA98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81A6E-4014-CB0F-8734-4EA41B3DA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8BC01D-716E-3C8A-C1D8-AE89B9BD6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5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81F86-E239-62B0-2AC7-F6D881992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EDBE7-91E3-069B-8042-6FE5A7B23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8DBCA-F418-A952-C09F-354285190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6AE022-A843-650C-08A3-85D3CE97A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1046ED-6E1E-859D-220C-32652DE81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C5A7D-D1D9-0268-8388-A4E16D047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8C9BAC-8915-71A7-CCD7-EC3D0C9C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87189B-FF52-C639-16B5-1AA7F9206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77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F8138-1023-0582-893A-DBCEA7ED7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9F6F30-A7D4-E735-3DF2-B2FD87F40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8C9208-6FB4-8EBD-4822-A713A9281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BE0F5-E3AF-7028-8298-A4936C35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6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83A8A0-4ED5-10BA-7A7C-A59CE0F7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46CE80-5099-8CC6-E0DE-C380E952B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FBF19D-E0CC-03E4-EBF5-3C0D331F6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97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670D1-CC28-3ADB-8C1D-0456BCCAC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1EC10-C37D-89EA-B10E-4931666FD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BA14A1-C112-958A-903E-5C581A3A8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876BB-1912-B4B7-91E3-D10824F5B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D491E-E6F1-DC6F-9E49-7D0D18523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B093F-0987-669B-B928-E9B810D5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73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3DDDD-DB09-8343-B51A-3571D2DEF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F1229-490B-A48D-E883-9AA5C16156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5902BE-0DB3-4AAD-2A7D-32DC2245A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39E61-4EB7-F460-4772-8ED1BF4DF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01A58-890C-A362-AA90-410FB25CD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4330B-77E2-5D21-F33E-EC4B1158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38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87EC76-70D1-8BEE-4D65-E13C47EAE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88048-4BB3-02C7-2AEF-2218F34B3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A9F6E-64E5-7F35-E8AD-54E6C2D809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A0A8F-F71A-710C-BE5C-C91CD6D8E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286A6-98CB-5231-E882-4C8BBA7F5A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94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6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Total Market Reach of Published Media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34AC54-62C6-F305-1C9E-B576B3676FC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95467" y="3717032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C1087EF-B4DE-381F-CFA5-1AF91A97A0F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87755" y="3462492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9BE769-0199-2DD3-C1F4-6863D6979FC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468894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46C415-3498-5568-5BC5-6CCBD326022B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68075" y="4581128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720279F-CFAD-0B9B-1784-67C5AA2BAB3D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27392" y="4714690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0A4E409-6D13-7E8E-87F8-9FF5F065E484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20469" y="4714690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B6D9E08-3D48-BBD3-D532-FB79D9512568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312003" y="2357631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643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C1A18B0B-3C42-4B25-BA55-D1D85D1149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8B9D26-C1ED-43BE-B694-F16AB00ED3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5C1116-6835-427E-9C1A-A22D08DC52D7}">
  <ds:schemaRefs>
    <ds:schemaRef ds:uri="http://www.w3.org/XML/1998/namespace"/>
    <ds:schemaRef ds:uri="http://schemas.microsoft.com/office/2006/documentManagement/types"/>
    <ds:schemaRef ds:uri="93452542-5985-4799-ad4f-b73e5edc771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b2a01d73-8935-4eb2-a87a-2289ff5b8144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2022-09-01T10:13:16Z</dcterms:created>
  <dcterms:modified xsi:type="dcterms:W3CDTF">2022-09-16T13:13:22Z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