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6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96BF1-7CFC-E8F4-D3BA-5BB380CC1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B2832B-DD69-1161-F7AA-8B0DE992F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76BA-3936-B132-8111-1FEDBC478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D8C56-9490-43AB-903D-539F75186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ADEBA-3F27-6134-E533-1B7F56664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033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9F137-3234-CD4A-0E3C-925A91148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A14BC6-C032-5C8A-FAA4-F71BB14C96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B0073-9CE8-0A81-0CAE-2B8A09F15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057B6-97C2-0325-F028-4E796F036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F2BF3-84C7-C724-2BCC-F6646B9EC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54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0DBC96-5028-6C9E-7B6B-CC19CAC70F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3B1811-302B-EABB-3F2E-159CF08D31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DA3212-3B05-9FDF-B95E-C7E8E5D25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C2D26-6F57-AAC9-B188-9F974150D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CE268-2582-97CC-A3AA-35BCDC8EA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869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>
            <a:extLst>
              <a:ext uri="{FF2B5EF4-FFF2-40B4-BE49-F238E27FC236}">
                <a16:creationId xmlns:a16="http://schemas.microsoft.com/office/drawing/2014/main" id="{2354013C-9D9E-9E02-F5D8-173530968D3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0" y="1508787"/>
            <a:ext cx="3135945" cy="3890328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3887755" y="4005097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49" y="1508787"/>
            <a:ext cx="3376803" cy="4475989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1077521" y="4389020"/>
            <a:ext cx="1897284" cy="71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30392" y="5836369"/>
            <a:ext cx="190192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1067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1067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4" name="Picture 33" descr="newspaper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35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1" name="Picture 20" descr="mobile.png">
            <a:extLst>
              <a:ext uri="{FF2B5EF4-FFF2-40B4-BE49-F238E27FC236}">
                <a16:creationId xmlns:a16="http://schemas.microsoft.com/office/drawing/2014/main" id="{B2B5AAA4-7717-5440-BACC-A1D2F0EF0F5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24" name="Picture 23" descr="tablet.png">
            <a:extLst>
              <a:ext uri="{FF2B5EF4-FFF2-40B4-BE49-F238E27FC236}">
                <a16:creationId xmlns:a16="http://schemas.microsoft.com/office/drawing/2014/main" id="{4AF774E6-D520-0544-B0CD-15252FF5FD8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1D17D1F7-345D-164C-B1DA-F63BE0FD154A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606726" y="5669826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26" name="TextBox 382">
            <a:extLst>
              <a:ext uri="{FF2B5EF4-FFF2-40B4-BE49-F238E27FC236}">
                <a16:creationId xmlns:a16="http://schemas.microsoft.com/office/drawing/2014/main" id="{DD5F5B61-DD20-3E40-A66B-B783B4315C9B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869858" y="564783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8" name="TextBox 382">
            <a:extLst>
              <a:ext uri="{FF2B5EF4-FFF2-40B4-BE49-F238E27FC236}">
                <a16:creationId xmlns:a16="http://schemas.microsoft.com/office/drawing/2014/main" id="{1F81E1D8-A663-AD42-B565-6C7A82A5F5B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122847" y="5658829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6B5BBD85-592A-2B46-8A66-467B12A6AFE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sp>
        <p:nvSpPr>
          <p:cNvPr id="41" name="TextBox 382">
            <a:extLst>
              <a:ext uri="{FF2B5EF4-FFF2-40B4-BE49-F238E27FC236}">
                <a16:creationId xmlns:a16="http://schemas.microsoft.com/office/drawing/2014/main" id="{9620869F-C0A7-8C41-A370-34BFA70AE28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2" name="Picture 41" descr="Icon&#10;&#10;Description automatically generated">
            <a:extLst>
              <a:ext uri="{FF2B5EF4-FFF2-40B4-BE49-F238E27FC236}">
                <a16:creationId xmlns:a16="http://schemas.microsoft.com/office/drawing/2014/main" id="{5D298AE6-8898-9C40-A8E7-41A391461EF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5F87C90-4696-8420-CEAB-2CC849769B30}"/>
              </a:ext>
            </a:extLst>
          </p:cNvPr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28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37808663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028733"/>
            <a:ext cx="3304176" cy="5170984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8" y="1604797"/>
            <a:ext cx="3135945" cy="3890328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3910615" y="4064545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550000" y="5062789"/>
            <a:ext cx="1824203" cy="50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41030" y="5829535"/>
            <a:ext cx="1537099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sp>
        <p:nvSpPr>
          <p:cNvPr id="26" name="TextBox 382"/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40" name="Picture 39" descr="mobile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42" name="Picture 41" descr="tablet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43" name="TextBox 382"/>
          <p:cNvSpPr txBox="1">
            <a:spLocks noChangeArrowheads="1"/>
          </p:cNvSpPr>
          <p:nvPr userDrawn="1"/>
        </p:nvSpPr>
        <p:spPr bwMode="gray">
          <a:xfrm>
            <a:off x="9606726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44" name="TextBox 382"/>
          <p:cNvSpPr txBox="1">
            <a:spLocks noChangeArrowheads="1"/>
          </p:cNvSpPr>
          <p:nvPr userDrawn="1"/>
        </p:nvSpPr>
        <p:spPr bwMode="gray">
          <a:xfrm>
            <a:off x="7869858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5" name="TextBox 382"/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46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47" name="Picture 46" descr="newspaper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48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21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st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  <p:sp>
        <p:nvSpPr>
          <p:cNvPr id="28" name="TextBox 382">
            <a:extLst>
              <a:ext uri="{FF2B5EF4-FFF2-40B4-BE49-F238E27FC236}">
                <a16:creationId xmlns:a16="http://schemas.microsoft.com/office/drawing/2014/main" id="{F11B7DB7-74B5-1E40-87BB-4BD37128559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096000" y="566922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965258D2-C435-7444-A92A-2663F587587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pic>
        <p:nvPicPr>
          <p:cNvPr id="31" name="Picture 30" descr="Icon&#10;&#10;Description automatically generated">
            <a:extLst>
              <a:ext uri="{FF2B5EF4-FFF2-40B4-BE49-F238E27FC236}">
                <a16:creationId xmlns:a16="http://schemas.microsoft.com/office/drawing/2014/main" id="{3020A742-AABF-114E-983F-DBDA1E3A8EC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463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FFD03-2022-3B68-03CE-D23B8296B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A8ECD-3490-95E0-D633-E567EB3DF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0B2F4-8D3D-A9FE-3F61-EA971CEBD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92403-F096-525A-B79F-1B2AE47CA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EF4C4-3ECE-236B-751F-77E51AB1B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12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8D5A2-BD08-2610-8D6E-E039A0DD3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4222D1-600A-6D1E-36A4-D896D3FF9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D9845-BE5F-57CC-8125-9758B7398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BEA63-339D-6972-265A-2BD5292B0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516FEC-092E-470E-EEC2-B2BC36EC1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277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D426E-380F-B2B7-CD72-49B0E9C0F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09965-D7BF-61A6-1090-811D0E7671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901B69-FB2B-28A9-B8AE-00B681864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76FE23-3151-6FD4-510F-A523FDA98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581A6E-4014-CB0F-8734-4EA41B3DA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8BC01D-716E-3C8A-C1D8-AE89B9BD6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95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81F86-E239-62B0-2AC7-F6D881992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7EDBE7-91E3-069B-8042-6FE5A7B23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D8DBCA-F418-A952-C09F-3542851901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6AE022-A843-650C-08A3-85D3CE97A1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1046ED-6E1E-859D-220C-32652DE811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7C5A7D-D1D9-0268-8388-A4E16D047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8C9BAC-8915-71A7-CCD7-EC3D0C9C7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87189B-FF52-C639-16B5-1AA7F9206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770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F8138-1023-0582-893A-DBCEA7ED7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9F6F30-A7D4-E735-3DF2-B2FD87F40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8C9208-6FB4-8EBD-4822-A713A9281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BE0F5-E3AF-7028-8298-A4936C350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66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83A8A0-4ED5-10BA-7A7C-A59CE0F7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46CE80-5099-8CC6-E0DE-C380E952B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FBF19D-E0CC-03E4-EBF5-3C0D331F6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978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670D1-CC28-3ADB-8C1D-0456BCCAC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1EC10-C37D-89EA-B10E-4931666FD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BA14A1-C112-958A-903E-5C581A3A8B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876BB-1912-B4B7-91E3-D10824F5B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0D491E-E6F1-DC6F-9E49-7D0D18523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8B093F-0987-669B-B928-E9B810D57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731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3DDDD-DB09-8343-B51A-3571D2DEF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8F1229-490B-A48D-E883-9AA5C16156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5902BE-0DB3-4AAD-2A7D-32DC2245A0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A39E61-4EB7-F460-4772-8ED1BF4DF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801A58-890C-A362-AA90-410FB25CD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34330B-77E2-5D21-F33E-EC4B11587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38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87EC76-70D1-8BEE-4D65-E13C47EAE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88048-4BB3-02C7-2AEF-2218F34B3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A9F6E-64E5-7F35-E8AD-54E6C2D809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A0A8F-F71A-710C-BE5C-C91CD6D8E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286A6-98CB-5231-E882-4C8BBA7F5A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947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6425" y="0"/>
            <a:ext cx="12208428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sp>
        <p:nvSpPr>
          <p:cNvPr id="8" name="Rectangle 7"/>
          <p:cNvSpPr/>
          <p:nvPr userDrawn="1"/>
        </p:nvSpPr>
        <p:spPr>
          <a:xfrm>
            <a:off x="-19141" y="6117300"/>
            <a:ext cx="12211141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9" y="164637"/>
            <a:ext cx="1335005" cy="384043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85" y="5"/>
            <a:ext cx="569663" cy="65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6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740702"/>
            <a:ext cx="12192000" cy="587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1064248"/>
            <a:r>
              <a:rPr lang="en-GB" altLang="en-US" sz="3200" b="1" dirty="0">
                <a:solidFill>
                  <a:srgbClr val="5C5C5B"/>
                </a:solidFill>
                <a:latin typeface="Arial"/>
                <a:cs typeface="Arial"/>
              </a:rPr>
              <a:t>Total Market Reach of </a:t>
            </a:r>
            <a:r>
              <a:rPr lang="en-GB" altLang="en-US" sz="3200" b="1" dirty="0" err="1">
                <a:solidFill>
                  <a:srgbClr val="5C5C5B"/>
                </a:solidFill>
                <a:latin typeface="Arial"/>
                <a:cs typeface="Arial"/>
              </a:rPr>
              <a:t>Newsbrands</a:t>
            </a:r>
            <a:r>
              <a:rPr lang="en-GB" altLang="en-US" sz="3200" b="1" dirty="0">
                <a:solidFill>
                  <a:srgbClr val="5C5C5B"/>
                </a:solidFill>
                <a:latin typeface="Arial"/>
                <a:cs typeface="Arial"/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FB11E0D-8686-C079-E64F-BD9A379C8E6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295467" y="3717032"/>
            <a:ext cx="1261533" cy="6180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F77B974-BC7C-C376-1808-D244874164DE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887755" y="3429000"/>
            <a:ext cx="2057400" cy="6180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A164284-2A48-4363-5EED-A087498B9EA0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824192" y="2468894"/>
            <a:ext cx="846667" cy="3979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B1FADE3-3F3D-EC42-4630-CA8F079F8E32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768075" y="4581128"/>
            <a:ext cx="922867" cy="3979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578A5DF-DE64-B004-9297-EED650DDD89C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8468072" y="4707138"/>
            <a:ext cx="1075267" cy="3979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3FF89FC-0F9B-6454-AA76-EA2B18C051B8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10320469" y="4707138"/>
            <a:ext cx="846667" cy="3979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DC2C25E-EBC1-D123-C5E1-2FF678CA3975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10303536" y="2323516"/>
            <a:ext cx="863600" cy="39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993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4" ma:contentTypeDescription="Create a new document." ma:contentTypeScope="" ma:versionID="d73d402dcf808a02d856076e0dfb1a1f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84c25da66f29ba7e15dcab15579d3ce9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Props1.xml><?xml version="1.0" encoding="utf-8"?>
<ds:datastoreItem xmlns:ds="http://schemas.openxmlformats.org/officeDocument/2006/customXml" ds:itemID="{C1A18B0B-3C42-4B25-BA55-D1D85D1149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8B9D26-C1ED-43BE-B694-F16AB00ED3D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5C1116-6835-427E-9C1A-A22D08DC52D7}">
  <ds:schemaRefs>
    <ds:schemaRef ds:uri="http://www.w3.org/XML/1998/namespace"/>
    <ds:schemaRef ds:uri="http://schemas.microsoft.com/office/2006/documentManagement/types"/>
    <ds:schemaRef ds:uri="93452542-5985-4799-ad4f-b73e5edc7713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b2a01d73-8935-4eb2-a87a-2289ff5b8144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 Condensed</vt:lpstr>
      <vt:lpstr>Office Theme</vt:lpstr>
      <vt:lpstr>1_Custom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Basnett</dc:creator>
  <cp:lastModifiedBy>Joshua Gidman</cp:lastModifiedBy>
  <cp:revision>3</cp:revision>
  <dcterms:created xsi:type="dcterms:W3CDTF">2022-09-01T10:13:16Z</dcterms:created>
  <dcterms:modified xsi:type="dcterms:W3CDTF">2022-09-16T13:13:42Z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MediaServiceImageTags">
    <vt:lpwstr/>
  </property>
</Properties>
</file>