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96BF1-7CFC-E8F4-D3BA-5BB380CC1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832B-DD69-1161-F7AA-8B0DE992F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76BA-3936-B132-8111-1FEDBC47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D8C56-9490-43AB-903D-539F75186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ADEBA-3F27-6134-E533-1B7F5666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03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9F137-3234-CD4A-0E3C-925A9114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A14BC6-C032-5C8A-FAA4-F71BB14C9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B0073-9CE8-0A81-0CAE-2B8A09F1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057B6-97C2-0325-F028-4E796F03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F2BF3-84C7-C724-2BCC-F6646B9E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5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0DBC96-5028-6C9E-7B6B-CC19CAC70F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B1811-302B-EABB-3F2E-159CF08D3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A3212-3B05-9FDF-B95E-C7E8E5D2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C2D26-6F57-AAC9-B188-9F974150D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CE268-2582-97CC-A3AA-35BCDC8E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869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780866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6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FD03-2022-3B68-03CE-D23B8296B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A8ECD-3490-95E0-D633-E567EB3DF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0B2F4-8D3D-A9FE-3F61-EA971CEB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92403-F096-525A-B79F-1B2AE47CA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EF4C4-3ECE-236B-751F-77E51AB1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2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8D5A2-BD08-2610-8D6E-E039A0DD3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222D1-600A-6D1E-36A4-D896D3FF9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D9845-BE5F-57CC-8125-9758B739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BEA63-339D-6972-265A-2BD5292B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16FEC-092E-470E-EEC2-B2BC36EC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27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426E-380F-B2B7-CD72-49B0E9C0F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09965-D7BF-61A6-1090-811D0E7671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901B69-FB2B-28A9-B8AE-00B681864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6FE23-3151-6FD4-510F-A523FDA98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81A6E-4014-CB0F-8734-4EA41B3D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BC01D-716E-3C8A-C1D8-AE89B9BD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5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81F86-E239-62B0-2AC7-F6D881992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EDBE7-91E3-069B-8042-6FE5A7B23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8DBCA-F418-A952-C09F-354285190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AE022-A843-650C-08A3-85D3CE97A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046ED-6E1E-859D-220C-32652DE81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C5A7D-D1D9-0268-8388-A4E16D04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8C9BAC-8915-71A7-CCD7-EC3D0C9C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87189B-FF52-C639-16B5-1AA7F920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77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F8138-1023-0582-893A-DBCEA7ED7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F6F30-A7D4-E735-3DF2-B2FD87F40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C9208-6FB4-8EBD-4822-A713A928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BE0F5-E3AF-7028-8298-A4936C35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6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3A8A0-4ED5-10BA-7A7C-A59CE0F7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46CE80-5099-8CC6-E0DE-C380E952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BF19D-E0CC-03E4-EBF5-3C0D331F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7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670D1-CC28-3ADB-8C1D-0456BCCA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EC10-C37D-89EA-B10E-4931666FD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A14A1-C112-958A-903E-5C581A3A8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876BB-1912-B4B7-91E3-D10824F5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D491E-E6F1-DC6F-9E49-7D0D1852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B093F-0987-669B-B928-E9B810D5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73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3DDDD-DB09-8343-B51A-3571D2DEF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F1229-490B-A48D-E883-9AA5C1615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902BE-0DB3-4AAD-2A7D-32DC2245A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39E61-4EB7-F460-4772-8ED1BF4D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01A58-890C-A362-AA90-410FB25CD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4330B-77E2-5D21-F33E-EC4B1158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38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87EC76-70D1-8BEE-4D65-E13C47EAE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88048-4BB3-02C7-2AEF-2218F34B3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A9F6E-64E5-7F35-E8AD-54E6C2D80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A0A8F-F71A-710C-BE5C-C91CD6D8E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286A6-98CB-5231-E882-4C8BBA7F5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94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6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Total Market Reach of </a:t>
            </a:r>
            <a:r>
              <a:rPr lang="en-GB" altLang="en-US" sz="3200" b="1" dirty="0" err="1">
                <a:solidFill>
                  <a:srgbClr val="5C5C5B"/>
                </a:solidFill>
                <a:latin typeface="Arial"/>
                <a:cs typeface="Arial"/>
              </a:rPr>
              <a:t>Newsbrands</a:t>
            </a:r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B11E0D-8686-C079-E64F-BD9A379C8E6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95467" y="3717032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F77B974-BC7C-C376-1808-D244874164D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87755" y="3429000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164284-2A48-4363-5EED-A087498B9EA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468894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1FADE3-3F3D-EC42-4630-CA8F079F8E32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68075" y="4581128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578A5DF-DE64-B004-9297-EED650DDD89C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68072" y="4707138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FF89FC-0F9B-6454-AA76-EA2B18C051B8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20469" y="4707138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DC2C25E-EBC1-D123-C5E1-2FF678CA3975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303536" y="2323516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9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C1A18B0B-3C42-4B25-BA55-D1D85D1149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8B9D26-C1ED-43BE-B694-F16AB00ED3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5C1116-6835-427E-9C1A-A22D08DC52D7}">
  <ds:schemaRefs>
    <ds:schemaRef ds:uri="http://www.w3.org/XML/1998/namespace"/>
    <ds:schemaRef ds:uri="http://schemas.microsoft.com/office/2006/documentManagement/types"/>
    <ds:schemaRef ds:uri="93452542-5985-4799-ad4f-b73e5edc771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b2a01d73-8935-4eb2-a87a-2289ff5b814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2022-09-01T10:13:16Z</dcterms:created>
  <dcterms:modified xsi:type="dcterms:W3CDTF">2022-09-16T13:13:42Z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