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FD37E-CD37-E9AE-4357-44F3D90EE8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97D48E-68C2-2A2A-A28F-7035D93302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3EA91-6D04-87AA-3629-0C5498BBA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DDCB-2E9D-43F2-B1E6-F5E60315B8C3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C4CEA-E9DD-0AF9-478A-A0D3B7721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67F44-1AFF-93E2-BE85-1E1D4045F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1114-2CF5-4283-B931-C1B163961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603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DD646-773D-CB6C-6FAB-7B1953CD8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C637B0-652C-EABF-B111-EB6C869596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2448D-A7BC-E27F-32DB-2C9586C8B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DDCB-2E9D-43F2-B1E6-F5E60315B8C3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9481A-DBFE-3F7A-FADB-67389B08E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49848E-AD39-77E7-ABD4-DAE900117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1114-2CF5-4283-B931-C1B163961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192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2F8FAD-0AAB-DA22-E2C4-3D39A240F3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000C3C-CEC1-57E8-5686-CA919B0765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C3EB5-877D-DD85-9AF2-4A6E9C6DF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DDCB-2E9D-43F2-B1E6-F5E60315B8C3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35DA9-0333-8E62-95C8-949C1D3F6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2447B-F273-496A-4130-6C5186C2C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1114-2CF5-4283-B931-C1B163961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554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>
            <a:extLst>
              <a:ext uri="{FF2B5EF4-FFF2-40B4-BE49-F238E27FC236}">
                <a16:creationId xmlns:a16="http://schemas.microsoft.com/office/drawing/2014/main" id="{2354013C-9D9E-9E02-F5D8-173530968D3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121175"/>
            <a:ext cx="12192000" cy="62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064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PAMCo 3 2022 Sept’20 - June’22 print data fused with June’22 iris data</a:t>
            </a:r>
            <a:endParaRPr lang="en-GB" altLang="en-US" sz="1867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6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11088564" y="452637"/>
            <a:ext cx="1056379" cy="2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067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42411" y="6262480"/>
            <a:ext cx="7585771" cy="6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</a:pP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933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60" y="1508787"/>
            <a:ext cx="3135945" cy="3890328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3887755" y="4005097"/>
            <a:ext cx="1824204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2133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49" y="1508787"/>
            <a:ext cx="3376803" cy="4475989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1077521" y="4389020"/>
            <a:ext cx="1897284" cy="710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30392" y="5836369"/>
            <a:ext cx="190192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67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1067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1067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82"/>
          <p:cNvSpPr txBox="1">
            <a:spLocks noChangeArrowheads="1"/>
          </p:cNvSpPr>
          <p:nvPr userDrawn="1"/>
        </p:nvSpPr>
        <p:spPr bwMode="gray">
          <a:xfrm>
            <a:off x="6260074" y="1566380"/>
            <a:ext cx="5931927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667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34" name="Picture 33" descr="newspaper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71" y="1988839"/>
            <a:ext cx="2304256" cy="1885300"/>
          </a:xfrm>
          <a:prstGeom prst="rect">
            <a:avLst/>
          </a:prstGeom>
        </p:spPr>
      </p:pic>
      <p:sp>
        <p:nvSpPr>
          <p:cNvPr id="35" name="TextBox 382"/>
          <p:cNvSpPr txBox="1">
            <a:spLocks noChangeArrowheads="1"/>
          </p:cNvSpPr>
          <p:nvPr userDrawn="1"/>
        </p:nvSpPr>
        <p:spPr bwMode="gray">
          <a:xfrm>
            <a:off x="6966871" y="3648174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9360363" y="6213310"/>
            <a:ext cx="2976331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1" name="Picture 20" descr="mobile.png">
            <a:extLst>
              <a:ext uri="{FF2B5EF4-FFF2-40B4-BE49-F238E27FC236}">
                <a16:creationId xmlns:a16="http://schemas.microsoft.com/office/drawing/2014/main" id="{B2B5AAA4-7717-5440-BACC-A1D2F0EF0F5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468" y="3926376"/>
            <a:ext cx="1097787" cy="1824203"/>
          </a:xfrm>
          <a:prstGeom prst="rect">
            <a:avLst/>
          </a:prstGeom>
        </p:spPr>
      </p:pic>
      <p:pic>
        <p:nvPicPr>
          <p:cNvPr id="24" name="Picture 23" descr="tablet.png">
            <a:extLst>
              <a:ext uri="{FF2B5EF4-FFF2-40B4-BE49-F238E27FC236}">
                <a16:creationId xmlns:a16="http://schemas.microsoft.com/office/drawing/2014/main" id="{4AF774E6-D520-0544-B0CD-15252FF5FD8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79" y="3996575"/>
            <a:ext cx="1261720" cy="1792972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1D17D1F7-345D-164C-B1DA-F63BE0FD154A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9606726" y="5669826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26" name="TextBox 382">
            <a:extLst>
              <a:ext uri="{FF2B5EF4-FFF2-40B4-BE49-F238E27FC236}">
                <a16:creationId xmlns:a16="http://schemas.microsoft.com/office/drawing/2014/main" id="{DD5F5B61-DD20-3E40-A66B-B783B4315C9B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869858" y="5647831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38" name="TextBox 382">
            <a:extLst>
              <a:ext uri="{FF2B5EF4-FFF2-40B4-BE49-F238E27FC236}">
                <a16:creationId xmlns:a16="http://schemas.microsoft.com/office/drawing/2014/main" id="{1F81E1D8-A663-AD42-B565-6C7A82A5F5B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6122847" y="5658829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6B5BBD85-592A-2B46-8A66-467B12A6AFE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21" y="4296567"/>
            <a:ext cx="1401368" cy="1372621"/>
          </a:xfrm>
          <a:prstGeom prst="rect">
            <a:avLst/>
          </a:prstGeom>
        </p:spPr>
      </p:pic>
      <p:sp>
        <p:nvSpPr>
          <p:cNvPr id="41" name="TextBox 382">
            <a:extLst>
              <a:ext uri="{FF2B5EF4-FFF2-40B4-BE49-F238E27FC236}">
                <a16:creationId xmlns:a16="http://schemas.microsoft.com/office/drawing/2014/main" id="{9620869F-C0A7-8C41-A370-34BFA70AE28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9393278" y="3589250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2" name="Picture 41" descr="Icon&#10;&#10;Description automatically generated">
            <a:extLst>
              <a:ext uri="{FF2B5EF4-FFF2-40B4-BE49-F238E27FC236}">
                <a16:creationId xmlns:a16="http://schemas.microsoft.com/office/drawing/2014/main" id="{5D298AE6-8898-9C40-A8E7-41A391461EF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403" y="2262726"/>
            <a:ext cx="1403995" cy="131420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5F87C90-4696-8420-CEAB-2CC849769B30}"/>
              </a:ext>
            </a:extLst>
          </p:cNvPr>
          <p:cNvSpPr txBox="1"/>
          <p:nvPr userDrawn="1"/>
        </p:nvSpPr>
        <p:spPr>
          <a:xfrm>
            <a:off x="2826930" y="429915"/>
            <a:ext cx="6665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21</a:t>
            </a:r>
            <a:r>
              <a:rPr lang="en-GB" sz="140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st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2187693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4"/>
          <p:cNvSpPr txBox="1">
            <a:spLocks noChangeArrowheads="1"/>
          </p:cNvSpPr>
          <p:nvPr userDrawn="1"/>
        </p:nvSpPr>
        <p:spPr bwMode="gray">
          <a:xfrm>
            <a:off x="11088564" y="452637"/>
            <a:ext cx="1056379" cy="2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067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20" name="TextBox 408"/>
          <p:cNvSpPr txBox="1">
            <a:spLocks noChangeArrowheads="1"/>
          </p:cNvSpPr>
          <p:nvPr userDrawn="1"/>
        </p:nvSpPr>
        <p:spPr bwMode="auto">
          <a:xfrm>
            <a:off x="142411" y="6262480"/>
            <a:ext cx="7585771" cy="6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</a:pP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933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sp>
        <p:nvSpPr>
          <p:cNvPr id="21" name="TextBox 409"/>
          <p:cNvSpPr txBox="1">
            <a:spLocks noChangeArrowheads="1"/>
          </p:cNvSpPr>
          <p:nvPr userDrawn="1"/>
        </p:nvSpPr>
        <p:spPr bwMode="auto">
          <a:xfrm>
            <a:off x="9360363" y="6213310"/>
            <a:ext cx="2976331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3" name="Picture 22" descr="u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028733"/>
            <a:ext cx="3304176" cy="5170984"/>
          </a:xfrm>
          <a:prstGeom prst="rect">
            <a:avLst/>
          </a:prstGeom>
        </p:spPr>
      </p:pic>
      <p:pic>
        <p:nvPicPr>
          <p:cNvPr id="24" name="Picture 23" descr="people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68" y="1604797"/>
            <a:ext cx="3135945" cy="3890328"/>
          </a:xfrm>
          <a:prstGeom prst="rect">
            <a:avLst/>
          </a:prstGeom>
        </p:spPr>
      </p:pic>
      <p:sp>
        <p:nvSpPr>
          <p:cNvPr id="36" name="TextBox 382"/>
          <p:cNvSpPr txBox="1">
            <a:spLocks noChangeArrowheads="1"/>
          </p:cNvSpPr>
          <p:nvPr userDrawn="1"/>
        </p:nvSpPr>
        <p:spPr bwMode="gray">
          <a:xfrm>
            <a:off x="3910615" y="4064545"/>
            <a:ext cx="1824204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2133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sp>
        <p:nvSpPr>
          <p:cNvPr id="37" name="TextBox 382"/>
          <p:cNvSpPr txBox="1">
            <a:spLocks noChangeArrowheads="1"/>
          </p:cNvSpPr>
          <p:nvPr userDrawn="1"/>
        </p:nvSpPr>
        <p:spPr bwMode="gray">
          <a:xfrm>
            <a:off x="1550000" y="5062789"/>
            <a:ext cx="1824203" cy="505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Coverage of GB 15+</a:t>
            </a:r>
            <a:b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population</a:t>
            </a:r>
          </a:p>
        </p:txBody>
      </p:sp>
      <p:sp>
        <p:nvSpPr>
          <p:cNvPr id="25" name="TextBox 1"/>
          <p:cNvSpPr txBox="1"/>
          <p:nvPr userDrawn="1"/>
        </p:nvSpPr>
        <p:spPr>
          <a:xfrm>
            <a:off x="-41030" y="5829535"/>
            <a:ext cx="1537099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67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</a:p>
        </p:txBody>
      </p:sp>
      <p:sp>
        <p:nvSpPr>
          <p:cNvPr id="26" name="TextBox 382"/>
          <p:cNvSpPr txBox="1">
            <a:spLocks noChangeArrowheads="1"/>
          </p:cNvSpPr>
          <p:nvPr userDrawn="1"/>
        </p:nvSpPr>
        <p:spPr bwMode="gray">
          <a:xfrm>
            <a:off x="0" y="121175"/>
            <a:ext cx="12192000" cy="62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064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PAMCo 3 2022 Sept’20 - June’22 print data fused with June’22 iris data</a:t>
            </a:r>
            <a:endParaRPr lang="en-GB" altLang="en-US" sz="1867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6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40" name="Picture 39" descr="mobile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468" y="3926376"/>
            <a:ext cx="1097787" cy="1824203"/>
          </a:xfrm>
          <a:prstGeom prst="rect">
            <a:avLst/>
          </a:prstGeom>
        </p:spPr>
      </p:pic>
      <p:pic>
        <p:nvPicPr>
          <p:cNvPr id="42" name="Picture 41" descr="tablet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79" y="3996575"/>
            <a:ext cx="1261720" cy="1792972"/>
          </a:xfrm>
          <a:prstGeom prst="rect">
            <a:avLst/>
          </a:prstGeom>
        </p:spPr>
      </p:pic>
      <p:sp>
        <p:nvSpPr>
          <p:cNvPr id="43" name="TextBox 382"/>
          <p:cNvSpPr txBox="1">
            <a:spLocks noChangeArrowheads="1"/>
          </p:cNvSpPr>
          <p:nvPr userDrawn="1"/>
        </p:nvSpPr>
        <p:spPr bwMode="gray">
          <a:xfrm>
            <a:off x="9606726" y="5637278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44" name="TextBox 382"/>
          <p:cNvSpPr txBox="1">
            <a:spLocks noChangeArrowheads="1"/>
          </p:cNvSpPr>
          <p:nvPr userDrawn="1"/>
        </p:nvSpPr>
        <p:spPr bwMode="gray">
          <a:xfrm>
            <a:off x="7869858" y="5637278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5" name="TextBox 382"/>
          <p:cNvSpPr txBox="1">
            <a:spLocks noChangeArrowheads="1"/>
          </p:cNvSpPr>
          <p:nvPr userDrawn="1"/>
        </p:nvSpPr>
        <p:spPr bwMode="gray">
          <a:xfrm>
            <a:off x="9393278" y="3589250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sp>
        <p:nvSpPr>
          <p:cNvPr id="46" name="TextBox 382"/>
          <p:cNvSpPr txBox="1">
            <a:spLocks noChangeArrowheads="1"/>
          </p:cNvSpPr>
          <p:nvPr userDrawn="1"/>
        </p:nvSpPr>
        <p:spPr bwMode="gray">
          <a:xfrm>
            <a:off x="6260074" y="1566380"/>
            <a:ext cx="5931927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667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47" name="Picture 46" descr="newspaper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71" y="1988839"/>
            <a:ext cx="2304256" cy="1885300"/>
          </a:xfrm>
          <a:prstGeom prst="rect">
            <a:avLst/>
          </a:prstGeom>
        </p:spPr>
      </p:pic>
      <p:sp>
        <p:nvSpPr>
          <p:cNvPr id="48" name="TextBox 382"/>
          <p:cNvSpPr txBox="1">
            <a:spLocks noChangeArrowheads="1"/>
          </p:cNvSpPr>
          <p:nvPr userDrawn="1"/>
        </p:nvSpPr>
        <p:spPr bwMode="gray">
          <a:xfrm>
            <a:off x="6966871" y="3648174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2826930" y="429915"/>
            <a:ext cx="6665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28</a:t>
            </a:r>
            <a:r>
              <a:rPr lang="en-GB" sz="140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2022</a:t>
            </a:r>
          </a:p>
        </p:txBody>
      </p:sp>
      <p:sp>
        <p:nvSpPr>
          <p:cNvPr id="28" name="TextBox 382">
            <a:extLst>
              <a:ext uri="{FF2B5EF4-FFF2-40B4-BE49-F238E27FC236}">
                <a16:creationId xmlns:a16="http://schemas.microsoft.com/office/drawing/2014/main" id="{F11B7DB7-74B5-1E40-87BB-4BD37128559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6096000" y="5669221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Computer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965258D2-C435-7444-A92A-2663F587587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21" y="4296567"/>
            <a:ext cx="1401368" cy="1372621"/>
          </a:xfrm>
          <a:prstGeom prst="rect">
            <a:avLst/>
          </a:prstGeom>
        </p:spPr>
      </p:pic>
      <p:pic>
        <p:nvPicPr>
          <p:cNvPr id="31" name="Picture 30" descr="Icon&#10;&#10;Description automatically generated">
            <a:extLst>
              <a:ext uri="{FF2B5EF4-FFF2-40B4-BE49-F238E27FC236}">
                <a16:creationId xmlns:a16="http://schemas.microsoft.com/office/drawing/2014/main" id="{3020A742-AABF-114E-983F-DBDA1E3A8EC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403" y="2262726"/>
            <a:ext cx="1403995" cy="1314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968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45A10-6780-C19A-AC6F-2831D9675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1C929-9A09-D4F9-B9C9-F876930C0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73359-F425-E983-F8A6-5F857E523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DDCB-2E9D-43F2-B1E6-F5E60315B8C3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7FE581-5E2F-8A3D-B754-E500FF3DB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DEC08-3D9E-FC80-F84E-7CED5D523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1114-2CF5-4283-B931-C1B163961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826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39EAD-7F99-A1FF-44AB-D30AEF217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201341-3696-A155-50EB-69D05D556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EACC9-1FAD-9C89-8BDC-AEA7D909B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DDCB-2E9D-43F2-B1E6-F5E60315B8C3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2F202-E5F5-CF0A-62CB-C2126ABD3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31E3E-FE3B-C52C-CE8E-A1E25177F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1114-2CF5-4283-B931-C1B163961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242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9A0B8-BE12-4B8B-049B-122B0CC49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712FF-B830-A717-7F6C-FFA2E490EE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CA7637-F12E-A171-495C-D19EF254FD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BBDB5-42EF-CA08-7036-448B33178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DDCB-2E9D-43F2-B1E6-F5E60315B8C3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F8ECCB-8868-BCB2-904B-CAF1A3F42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61914B-2010-7339-8645-C2CBB9F91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1114-2CF5-4283-B931-C1B163961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288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D1DD8-EAF1-4FF4-CB6B-469E1AF28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E74D19-CB0A-8685-D1FF-A5DCC004A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922CAA-4E5D-3C43-AB3C-3E4A6A914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7A90C1-01F6-6CFF-8EBC-C728644495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FC2A4D-C3F6-D5CA-2646-61BDFCA369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6C70C0-E4BC-43C6-748A-F4EF06225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DDCB-2E9D-43F2-B1E6-F5E60315B8C3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C89760-2CB3-8C03-BC61-A6F5D8150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D027BC-0E53-7F09-D04A-4F8FF2B92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1114-2CF5-4283-B931-C1B163961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249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1C65A-7C5A-35E9-1AD6-9B78C54C4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E29F08-1DAD-71DA-3A23-73535BF56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DDCB-2E9D-43F2-B1E6-F5E60315B8C3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023BF-5AF4-19B9-13D5-F8AEC5A5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A59A43-BC1F-D15D-FB61-541E8BE66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1114-2CF5-4283-B931-C1B163961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082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4A4348-128A-A1C3-1F71-BAB40F652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DDCB-2E9D-43F2-B1E6-F5E60315B8C3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21D54E-2D72-439D-2BA4-F4D5F940D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456C6C-3318-3168-4583-30E49DB81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1114-2CF5-4283-B931-C1B163961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572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DB75-5BBC-81D8-3C15-9B6CC72C6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41203-A045-C732-EFE6-C9005CB56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674574-A62C-6C5D-409C-ADDF56739A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81885F-F717-E898-BCD0-854013261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DDCB-2E9D-43F2-B1E6-F5E60315B8C3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266F50-93E6-6EFE-AF2B-BDE95D5DA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57781B-F17D-B3CB-03E1-7836EA1A7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1114-2CF5-4283-B931-C1B163961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43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FB957-17F7-28EF-C9CE-45A811EA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A2A794-5FFC-F3CE-6212-12ACE5331B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A61D0A-3BCA-F1B6-C7F2-B203B51F25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EB53B4-0F5A-4781-5EE6-33B682562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DDCB-2E9D-43F2-B1E6-F5E60315B8C3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886CEF-DFAF-90A8-5C19-873BFEFCE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7A22E0-FCFC-D622-6206-FEFDC6FEC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1114-2CF5-4283-B931-C1B163961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040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F8ADD0-7E6B-C840-BA59-1D2F7C43C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662EB4-19E3-201C-C30F-40F9CA996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91AC4-3A6F-A89D-96F8-3D60DC43C1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3DDCB-2E9D-43F2-B1E6-F5E60315B8C3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8E4C5-4FE9-2E3A-009E-4D88AF4BA9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F923A-3179-CAAB-0D5B-B1ED4DB2B0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91114-2CF5-4283-B931-C1B163961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97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6425" y="0"/>
            <a:ext cx="12208428" cy="740701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3876" tIns="51937" rIns="103876" bIns="51937"/>
          <a:lstStyle/>
          <a:p>
            <a:endParaRPr lang="en-US" sz="2400"/>
          </a:p>
        </p:txBody>
      </p:sp>
      <p:sp>
        <p:nvSpPr>
          <p:cNvPr id="8" name="Rectangle 7"/>
          <p:cNvSpPr/>
          <p:nvPr userDrawn="1"/>
        </p:nvSpPr>
        <p:spPr>
          <a:xfrm>
            <a:off x="-19141" y="6117300"/>
            <a:ext cx="12211141" cy="740701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3876" tIns="51937" rIns="103876" bIns="51937"/>
          <a:lstStyle/>
          <a:p>
            <a:endParaRPr lang="en-US" sz="2400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39" y="164637"/>
            <a:ext cx="1335005" cy="384043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585" y="5"/>
            <a:ext cx="569663" cy="65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92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740702"/>
            <a:ext cx="12192000" cy="587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1064248"/>
            <a:r>
              <a:rPr lang="en-GB" altLang="en-US" sz="3200" b="1" dirty="0">
                <a:solidFill>
                  <a:srgbClr val="5C5C5B"/>
                </a:solidFill>
                <a:latin typeface="Arial"/>
                <a:cs typeface="Arial"/>
              </a:rPr>
              <a:t>Total Market Reach of Magazines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0AD0BE3-9EB1-9ACB-3C84-507218051BB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775520" y="4485117"/>
            <a:ext cx="1261533" cy="61806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92C0BA1-7EBF-AA65-63B7-EA78A637B23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791744" y="3525011"/>
            <a:ext cx="2057400" cy="6180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2B8D25D-62DD-7ECF-9A34-58581CDAAAA6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824192" y="2508592"/>
            <a:ext cx="846667" cy="3979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8D0EAA8-2F63-ED74-DB3E-83E575DB538B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6709403" y="4595184"/>
            <a:ext cx="922867" cy="3979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459740D-5BAE-6397-0CAC-2AE83A52860E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8462844" y="4705251"/>
            <a:ext cx="1075267" cy="39793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2B11E6F-E73B-5323-E5FF-9DEAF48A5AA9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10368685" y="4705251"/>
            <a:ext cx="846667" cy="3979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C7DFF5B-9E6B-91A1-568C-A647AA61849C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10224459" y="2364659"/>
            <a:ext cx="863600" cy="39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290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4" ma:contentTypeDescription="Create a new document." ma:contentTypeScope="" ma:versionID="d73d402dcf808a02d856076e0dfb1a1f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84c25da66f29ba7e15dcab15579d3ce9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Props1.xml><?xml version="1.0" encoding="utf-8"?>
<ds:datastoreItem xmlns:ds="http://schemas.openxmlformats.org/officeDocument/2006/customXml" ds:itemID="{CDE7C9E0-E427-4651-8A65-0FAD5B02AE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61BBB37-BDCD-4ACC-AAE8-95E8A5ECE3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17559C-95F7-4A6B-87CA-A8B5A30C5519}">
  <ds:schemaRefs>
    <ds:schemaRef ds:uri="http://www.w3.org/XML/1998/namespace"/>
    <ds:schemaRef ds:uri="http://purl.org/dc/elements/1.1/"/>
    <ds:schemaRef ds:uri="http://purl.org/dc/terms/"/>
    <ds:schemaRef ds:uri="http://schemas.microsoft.com/office/2006/metadata/properties"/>
    <ds:schemaRef ds:uri="http://purl.org/dc/dcmitype/"/>
    <ds:schemaRef ds:uri="http://schemas.microsoft.com/office/2006/documentManagement/types"/>
    <ds:schemaRef ds:uri="93452542-5985-4799-ad4f-b73e5edc7713"/>
    <ds:schemaRef ds:uri="http://schemas.microsoft.com/office/infopath/2007/PartnerControls"/>
    <ds:schemaRef ds:uri="http://schemas.openxmlformats.org/package/2006/metadata/core-properties"/>
    <ds:schemaRef ds:uri="b2a01d73-8935-4eb2-a87a-2289ff5b814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 Condensed</vt:lpstr>
      <vt:lpstr>Office Theme</vt:lpstr>
      <vt:lpstr>1_Custom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Basnett</dc:creator>
  <cp:lastModifiedBy>Joshua Gidman</cp:lastModifiedBy>
  <cp:revision>3</cp:revision>
  <dcterms:created xsi:type="dcterms:W3CDTF">2022-09-01T10:10:49Z</dcterms:created>
  <dcterms:modified xsi:type="dcterms:W3CDTF">2022-09-16T13:13:54Z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MediaServiceImageTags">
    <vt:lpwstr/>
  </property>
</Properties>
</file>