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6BF1-7CFC-E8F4-D3BA-5BB380CC1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832B-DD69-1161-F7AA-8B0DE992F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76BA-3936-B132-8111-1FEDBC47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8C56-9490-43AB-903D-539F7518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ADEBA-3F27-6134-E533-1B7F56664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03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F137-3234-CD4A-0E3C-925A9114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14BC6-C032-5C8A-FAA4-F71BB14C9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B0073-9CE8-0A81-0CAE-2B8A09F1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57B6-97C2-0325-F028-4E796F03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F2BF3-84C7-C724-2BCC-F6646B9E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DBC96-5028-6C9E-7B6B-CC19CAC70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B1811-302B-EABB-3F2E-159CF08D3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A3212-3B05-9FDF-B95E-C7E8E5D2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D26-6F57-AAC9-B188-9F974150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CE268-2582-97CC-A3AA-35BCDC8E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69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78086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FD03-2022-3B68-03CE-D23B8296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8ECD-3490-95E0-D633-E567EB3D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0B2F4-8D3D-A9FE-3F61-EA971CEB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92403-F096-525A-B79F-1B2AE47C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EF4C4-3ECE-236B-751F-77E51AB1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D5A2-BD08-2610-8D6E-E039A0DD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222D1-600A-6D1E-36A4-D896D3FF9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9845-BE5F-57CC-8125-9758B739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BEA63-339D-6972-265A-2BD5292B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16FEC-092E-470E-EEC2-B2BC36EC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7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426E-380F-B2B7-CD72-49B0E9C0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09965-D7BF-61A6-1090-811D0E767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01B69-FB2B-28A9-B8AE-00B681864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6FE23-3151-6FD4-510F-A523FDA98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81A6E-4014-CB0F-8734-4EA41B3D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BC01D-716E-3C8A-C1D8-AE89B9BD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1F86-E239-62B0-2AC7-F6D88199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EDBE7-91E3-069B-8042-6FE5A7B23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8DBCA-F418-A952-C09F-354285190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AE022-A843-650C-08A3-85D3CE97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046ED-6E1E-859D-220C-32652DE81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C5A7D-D1D9-0268-8388-A4E16D04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C9BAC-8915-71A7-CCD7-EC3D0C9C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7189B-FF52-C639-16B5-1AA7F920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77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8138-1023-0582-893A-DBCEA7ED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F6F30-A7D4-E735-3DF2-B2FD87F4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C9208-6FB4-8EBD-4822-A713A928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BE0F5-E3AF-7028-8298-A4936C35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3A8A0-4ED5-10BA-7A7C-A59CE0F7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6CE80-5099-8CC6-E0DE-C380E952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BF19D-E0CC-03E4-EBF5-3C0D331F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7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70D1-CC28-3ADB-8C1D-0456BCCA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EC10-C37D-89EA-B10E-4931666FD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14A1-C112-958A-903E-5C581A3A8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876BB-1912-B4B7-91E3-D10824F5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D491E-E6F1-DC6F-9E49-7D0D1852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B093F-0987-669B-B928-E9B810D5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3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DDDD-DB09-8343-B51A-3571D2DE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F1229-490B-A48D-E883-9AA5C1615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902BE-0DB3-4AAD-2A7D-32DC2245A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39E61-4EB7-F460-4772-8ED1BF4D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1A58-890C-A362-AA90-410FB25CD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4330B-77E2-5D21-F33E-EC4B1158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38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87EC76-70D1-8BEE-4D65-E13C47EA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88048-4BB3-02C7-2AEF-2218F34B3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A9F6E-64E5-7F35-E8AD-54E6C2D80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B661-2819-4857-BCED-03D49828BDFF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A0A8F-F71A-710C-BE5C-C91CD6D8E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286A6-98CB-5231-E882-4C8BBA7F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108C-8E7C-4E05-8AF8-F96A535CB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4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Magazines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7EF9F7-5221-4259-9235-7B23F1AC48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EB3BC2-CA1D-DCDE-ECF1-0E1EB4E6A8E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DE1DED-F34F-3647-B14D-960ED17B938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C8DE9F-6175-03F9-388A-291DD4C43EE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8075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6B8775-3B77-34B6-F450-81B79E171236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8072" y="46967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5ABBDB-13BA-411E-D267-CED3AE863465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734190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DEF9C1-B8DC-29AE-4412-04A6CB7DFD28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5C1116-6835-427E-9C1A-A22D08DC52D7}">
  <ds:schemaRefs>
    <ds:schemaRef ds:uri="http://www.w3.org/XML/1998/namespace"/>
    <ds:schemaRef ds:uri="http://schemas.microsoft.com/office/2006/documentManagement/types"/>
    <ds:schemaRef ds:uri="93452542-5985-4799-ad4f-b73e5edc771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b2a01d73-8935-4eb2-a87a-2289ff5b8144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A18B0B-3C42-4B25-BA55-D1D85D114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8B9D26-C1ED-43BE-B694-F16AB00ED3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2022-09-01T10:13:16Z</dcterms:created>
  <dcterms:modified xsi:type="dcterms:W3CDTF">2022-09-16T13:14:02Z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