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Vannini" userId="fb1eb681-9c6b-444c-9158-92ebd36c1764" providerId="ADAL" clId="{C0B59A04-066E-4757-AB93-E5BB433F1158}"/>
    <pc:docChg chg="modMainMaster">
      <pc:chgData name="Luca Vannini" userId="fb1eb681-9c6b-444c-9158-92ebd36c1764" providerId="ADAL" clId="{C0B59A04-066E-4757-AB93-E5BB433F1158}" dt="2022-09-16T12:50:47.931" v="8" actId="20577"/>
      <pc:docMkLst>
        <pc:docMk/>
      </pc:docMkLst>
      <pc:sldMasterChg chg="modSldLayout">
        <pc:chgData name="Luca Vannini" userId="fb1eb681-9c6b-444c-9158-92ebd36c1764" providerId="ADAL" clId="{C0B59A04-066E-4757-AB93-E5BB433F1158}" dt="2022-09-16T12:50:47.931" v="8" actId="20577"/>
        <pc:sldMasterMkLst>
          <pc:docMk/>
          <pc:sldMasterMk cId="3318670920" sldId="2147483660"/>
        </pc:sldMasterMkLst>
        <pc:sldLayoutChg chg="modSp mod">
          <pc:chgData name="Luca Vannini" userId="fb1eb681-9c6b-444c-9158-92ebd36c1764" providerId="ADAL" clId="{C0B59A04-066E-4757-AB93-E5BB433F1158}" dt="2022-09-16T12:50:47.931" v="8" actId="20577"/>
          <pc:sldLayoutMkLst>
            <pc:docMk/>
            <pc:sldMasterMk cId="3318670920" sldId="2147483660"/>
            <pc:sldLayoutMk cId="3788784092" sldId="2147483662"/>
          </pc:sldLayoutMkLst>
          <pc:spChg chg="mod">
            <ac:chgData name="Luca Vannini" userId="fb1eb681-9c6b-444c-9158-92ebd36c1764" providerId="ADAL" clId="{C0B59A04-066E-4757-AB93-E5BB433F1158}" dt="2022-09-16T12:50:47.931" v="8" actId="20577"/>
            <ac:spMkLst>
              <pc:docMk/>
              <pc:sldMasterMk cId="3318670920" sldId="2147483660"/>
              <pc:sldLayoutMk cId="3788784092" sldId="2147483662"/>
              <ac:spMk id="22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3AA3E-BB31-8D36-026F-CA55B562A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AFB761-3758-1933-F506-64DAEAC260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2805D-471C-7EFC-F62D-119993FC8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761-641A-4328-A375-ACD7AB3D0CD6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FBC15-32DC-717B-FCFA-D295CE83C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764C9-CE78-2F38-C92B-AFB3B0555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99F6A-908D-4764-9472-5732DB503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306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64526-2910-496C-17BC-CE8791C48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02F075-F87D-0237-4906-5D6FB2E93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1CD0C-9104-FB90-BD01-C5B4F9034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761-641A-4328-A375-ACD7AB3D0CD6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141C85-9085-0962-DBAF-10D990894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256E8-1CD9-F92C-C143-BF35D834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99F6A-908D-4764-9472-5732DB503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390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EFC48-C6E1-1724-2DAC-73144E27D2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9ED387-DE04-4CD2-8DD6-B842D2A14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83D8D-04D7-2CE8-1C72-C0774DD3D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761-641A-4328-A375-ACD7AB3D0CD6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768D9-B371-F851-3D59-D9311394E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ECCAF-A640-30A5-D0B3-4C432BAD1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99F6A-908D-4764-9472-5732DB503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716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>
            <a:extLst>
              <a:ext uri="{FF2B5EF4-FFF2-40B4-BE49-F238E27FC236}">
                <a16:creationId xmlns:a16="http://schemas.microsoft.com/office/drawing/2014/main" id="{2354013C-9D9E-9E02-F5D8-173530968D3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3 2022 Sept’20 - June’22 print data fused with June’22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F87C90-4696-8420-CEAB-2CC849769B30}"/>
              </a:ext>
            </a:extLst>
          </p:cNvPr>
          <p:cNvSpPr txBox="1"/>
          <p:nvPr userDrawn="1"/>
        </p:nvSpPr>
        <p:spPr>
          <a:xfrm>
            <a:off x="2826930" y="429915"/>
            <a:ext cx="6665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21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st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1842179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3 2022 Sept’20 - June’22 print data fused with June’22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2826930" y="429915"/>
            <a:ext cx="6665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28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84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0FF09-616E-DCCB-0198-8ECE8D06E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CFF15-286A-52AD-B31C-88E497194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D531F-087F-A726-25D0-09A318112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761-641A-4328-A375-ACD7AB3D0CD6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BC6E48-7632-02B8-BD63-D335C3187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09063-F3C4-40C7-D122-68E6C62FC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99F6A-908D-4764-9472-5732DB503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6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7668C-CC33-5F7F-1555-B2904E0FE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25C8B7-E7C4-1EDB-16E5-39E516488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32C11-7F53-69F2-564A-8ED95749B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761-641A-4328-A375-ACD7AB3D0CD6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80B19-81C2-68B5-7316-91DF0797B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BEB6F3-19E2-3636-2DC2-880244AFA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99F6A-908D-4764-9472-5732DB503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586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C5DA7-BCBF-6C61-E957-1214E9533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EB0AA-3193-097C-171D-3286B3E735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ABE55E-772A-CF40-0983-E158277408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FF774-38F0-E39A-FDF8-439A60BE7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761-641A-4328-A375-ACD7AB3D0CD6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0AABCD-0141-5AD9-6BB7-5E1A52FA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401E4B-D86F-320E-95E8-4F7AFE1A3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99F6A-908D-4764-9472-5732DB503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134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5989C-D87F-D657-1DCD-C3779021F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A99F5-5F26-F077-8686-72385BEF0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495396-8627-9ACF-1AF3-BE2391314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933CD2-F0AC-AF70-EA62-C6D5A64700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718A24-52A4-E7CD-950A-97AEB704AA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DF63FE-23A6-26D3-20D3-EAC44B227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761-641A-4328-A375-ACD7AB3D0CD6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130BED-5CAE-3DC6-B823-ACEB6A973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6B253B-DC36-C050-A846-5A98CF1FA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99F6A-908D-4764-9472-5732DB503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306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DFEB3-A15C-5130-F22D-10C835CF9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E672FC-B6C5-B161-0289-B5D98B05B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761-641A-4328-A375-ACD7AB3D0CD6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29943-4CD3-6D28-069A-26BB73CE9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238869-9BA2-D004-565D-A0A83AE11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99F6A-908D-4764-9472-5732DB503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886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93603D-42DD-0CF5-9BE7-8B6FD139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761-641A-4328-A375-ACD7AB3D0CD6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964405-1715-A897-AE7E-27C342622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36E6D9-5E77-051F-DEDF-9BF16C790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99F6A-908D-4764-9472-5732DB503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14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67384-C6E0-3FD3-834E-F9631450E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C5BAA-F1A5-0506-F3C3-6439EB579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2FA617-D39A-9C16-330F-CD266D319F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A6C155-7D53-1D9D-994C-EF2C40D24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761-641A-4328-A375-ACD7AB3D0CD6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F30E83-33EA-4576-75CB-7CC43DEFA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45ED69-5E39-BF03-0DA0-1969F96CF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99F6A-908D-4764-9472-5732DB503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46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C2D1A-11D9-E5C3-8443-39BCBAD15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C7571E-EA1B-5151-23CB-57FC2FA251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711F36-C7FA-78FA-3B97-D564DDF034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07509-37C6-6CA4-A074-EC723C6F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761-641A-4328-A375-ACD7AB3D0CD6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00DD9-3745-D04A-6D06-3B66DC9A7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813B7-FA4A-0503-0560-F9357885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99F6A-908D-4764-9472-5732DB503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256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B215BB-B9F5-4BD1-E78B-5E7049F7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13DBC-9BEB-BF21-9DAF-2658DEA61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C2E6D-4E25-709F-A3EE-9CD127324C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91761-641A-4328-A375-ACD7AB3D0CD6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7C39F-CF54-B699-9479-932821A5AB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E0AD6-97ED-D234-F68C-5DB1C0A1B0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99F6A-908D-4764-9472-5732DB503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11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67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5.emf"/><Relationship Id="rId7" Type="http://schemas.openxmlformats.org/officeDocument/2006/relationships/image" Target="../media/image28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emf"/><Relationship Id="rId5" Type="http://schemas.openxmlformats.org/officeDocument/2006/relationships/image" Target="../media/image21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7824192" y="2401339"/>
            <a:ext cx="96010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>
              <a:solidFill>
                <a:srgbClr val="1298E3"/>
              </a:solidFill>
              <a:latin typeface="Arial"/>
              <a:cs typeface="Arial"/>
            </a:endParaRPr>
          </a:p>
        </p:txBody>
      </p:sp>
      <p:sp>
        <p:nvSpPr>
          <p:cNvPr id="6" name="TextBox 382"/>
          <p:cNvSpPr txBox="1">
            <a:spLocks noChangeArrowheads="1"/>
          </p:cNvSpPr>
          <p:nvPr/>
        </p:nvSpPr>
        <p:spPr bwMode="gray">
          <a:xfrm>
            <a:off x="9936427" y="2529507"/>
            <a:ext cx="1536171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>
              <a:solidFill>
                <a:srgbClr val="CA2477"/>
              </a:solidFill>
              <a:latin typeface="Arial"/>
              <a:cs typeface="Arial"/>
            </a:endParaRPr>
          </a:p>
        </p:txBody>
      </p:sp>
      <p:sp>
        <p:nvSpPr>
          <p:cNvPr id="7" name="TextBox 382"/>
          <p:cNvSpPr txBox="1">
            <a:spLocks noChangeArrowheads="1"/>
          </p:cNvSpPr>
          <p:nvPr/>
        </p:nvSpPr>
        <p:spPr bwMode="gray">
          <a:xfrm>
            <a:off x="10320469" y="4581097"/>
            <a:ext cx="864096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8" name="TextBox 382"/>
          <p:cNvSpPr txBox="1">
            <a:spLocks noChangeArrowheads="1"/>
          </p:cNvSpPr>
          <p:nvPr/>
        </p:nvSpPr>
        <p:spPr bwMode="gray">
          <a:xfrm>
            <a:off x="7728182" y="4771346"/>
            <a:ext cx="768085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1867" b="1">
              <a:solidFill>
                <a:srgbClr val="64AA27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AD1D9D-3F94-39F4-C834-8A261E61F01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54401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BCF90B-72E4-9FCD-E0D0-51EBE5AD971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8B086E7-7059-F77C-4E86-14AF14AC788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76636"/>
            <a:ext cx="846667" cy="3979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E5D081-1C57-D2CF-F2AE-D157D271BB9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8480" y="4581128"/>
            <a:ext cx="922867" cy="3979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D5FADB7-68CD-EBE3-513E-102441B708F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57379" y="4688355"/>
            <a:ext cx="1075267" cy="3979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37759A4-0AA6-91DF-3DCB-2EA5D381856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9184" y="4674535"/>
            <a:ext cx="846667" cy="3979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433CBE5-B6EC-67B9-A285-74A5BBA6BBED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5740" y="2354956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1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F70B0B-530B-6464-F19F-C8D0F4AD59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7F5D8D-8288-CBA4-2EC3-AF30B50B0BE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06E36A-5897-D875-19BE-12BD4F4F613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2C3C18-2270-E323-2C2C-8524A86ACD7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0836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26B0E5-338C-3129-4B53-0628F4BFA932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32225" y="4686102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867394-4F3C-56F5-D675-90FAD93572A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44788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28DA8F-B97B-D4AA-5674-D6D0EA2D6D36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19156" y="2362884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9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E12C04-96EF-DEA2-5EF0-AE0E72859F7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568848-EBF6-9684-C7D8-90AA9B6E137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0993F8-CC30-B9B2-496E-994F8AD7CAA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33486F-EEBD-F77C-06DA-D5ACAA37E11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92371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CAA703-D0F1-3D8B-4CD2-5CE4CAD77A5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43152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82A4F3-82EA-5028-A7EF-A8767F4A8C8D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66640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D6A4AB-B36D-A11A-3354-B1B06CEACC0A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20469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46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387B69-EE06-477F-A7B9-40849BB7BB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43394C-A8A9-454F-8BE0-733A85DBB97B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b2a01d73-8935-4eb2-a87a-2289ff5b8144"/>
    <ds:schemaRef ds:uri="http://schemas.openxmlformats.org/package/2006/metadata/core-properties"/>
    <ds:schemaRef ds:uri="93452542-5985-4799-ad4f-b73e5edc771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10EDDA9-D0AB-4AEC-B2CA-0985C7A1BC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Luca Vannini</cp:lastModifiedBy>
  <cp:revision>1</cp:revision>
  <dcterms:created xsi:type="dcterms:W3CDTF">2022-09-01T10:11:39Z</dcterms:created>
  <dcterms:modified xsi:type="dcterms:W3CDTF">2022-09-16T12:50:53Z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MediaServiceImageTags">
    <vt:lpwstr/>
  </property>
</Properties>
</file>