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6" r:id="rId6"/>
    <p:sldId id="257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Vannini" userId="fb1eb681-9c6b-444c-9158-92ebd36c1764" providerId="ADAL" clId="{9B15DDC3-4834-40C4-B066-01D6EF9F93B5}"/>
    <pc:docChg chg="modMainMaster">
      <pc:chgData name="Luca Vannini" userId="fb1eb681-9c6b-444c-9158-92ebd36c1764" providerId="ADAL" clId="{9B15DDC3-4834-40C4-B066-01D6EF9F93B5}" dt="2022-09-16T12:51:24.272" v="8" actId="20577"/>
      <pc:docMkLst>
        <pc:docMk/>
      </pc:docMkLst>
      <pc:sldMasterChg chg="modSldLayout">
        <pc:chgData name="Luca Vannini" userId="fb1eb681-9c6b-444c-9158-92ebd36c1764" providerId="ADAL" clId="{9B15DDC3-4834-40C4-B066-01D6EF9F93B5}" dt="2022-09-16T12:51:24.272" v="8" actId="20577"/>
        <pc:sldMasterMkLst>
          <pc:docMk/>
          <pc:sldMasterMk cId="827927551" sldId="2147483660"/>
        </pc:sldMasterMkLst>
        <pc:sldLayoutChg chg="modSp mod">
          <pc:chgData name="Luca Vannini" userId="fb1eb681-9c6b-444c-9158-92ebd36c1764" providerId="ADAL" clId="{9B15DDC3-4834-40C4-B066-01D6EF9F93B5}" dt="2022-09-16T12:51:24.272" v="8" actId="20577"/>
          <pc:sldLayoutMkLst>
            <pc:docMk/>
            <pc:sldMasterMk cId="827927551" sldId="2147483660"/>
            <pc:sldLayoutMk cId="1282968894" sldId="2147483662"/>
          </pc:sldLayoutMkLst>
          <pc:spChg chg="mod">
            <ac:chgData name="Luca Vannini" userId="fb1eb681-9c6b-444c-9158-92ebd36c1764" providerId="ADAL" clId="{9B15DDC3-4834-40C4-B066-01D6EF9F93B5}" dt="2022-09-16T12:51:24.272" v="8" actId="20577"/>
            <ac:spMkLst>
              <pc:docMk/>
              <pc:sldMasterMk cId="827927551" sldId="2147483660"/>
              <pc:sldLayoutMk cId="1282968894" sldId="2147483662"/>
              <ac:spMk id="22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FD37E-CD37-E9AE-4357-44F3D90EE8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97D48E-68C2-2A2A-A28F-7035D93302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3EA91-6D04-87AA-3629-0C5498BBA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DDCB-2E9D-43F2-B1E6-F5E60315B8C3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C4CEA-E9DD-0AF9-478A-A0D3B7721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67F44-1AFF-93E2-BE85-1E1D4045F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1114-2CF5-4283-B931-C1B163961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603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DD646-773D-CB6C-6FAB-7B1953CD8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C637B0-652C-EABF-B111-EB6C869596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22448D-A7BC-E27F-32DB-2C9586C8B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DDCB-2E9D-43F2-B1E6-F5E60315B8C3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9481A-DBFE-3F7A-FADB-67389B08E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9848E-AD39-77E7-ABD4-DAE900117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1114-2CF5-4283-B931-C1B163961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19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2F8FAD-0AAB-DA22-E2C4-3D39A240F3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000C3C-CEC1-57E8-5686-CA919B0765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C3EB5-877D-DD85-9AF2-4A6E9C6DF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DDCB-2E9D-43F2-B1E6-F5E60315B8C3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35DA9-0333-8E62-95C8-949C1D3F6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2447B-F273-496A-4130-6C5186C2C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1114-2CF5-4283-B931-C1B163961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554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>
            <a:extLst>
              <a:ext uri="{FF2B5EF4-FFF2-40B4-BE49-F238E27FC236}">
                <a16:creationId xmlns:a16="http://schemas.microsoft.com/office/drawing/2014/main" id="{2354013C-9D9E-9E02-F5D8-173530968D3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3 2022 Sept’20 - June’22 print data fused with June’22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F87C90-4696-8420-CEAB-2CC849769B30}"/>
              </a:ext>
            </a:extLst>
          </p:cNvPr>
          <p:cNvSpPr txBox="1"/>
          <p:nvPr userDrawn="1"/>
        </p:nvSpPr>
        <p:spPr>
          <a:xfrm>
            <a:off x="2826930" y="429915"/>
            <a:ext cx="6665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21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st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2187693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3 2022 Sept’20 - June’22 print data fused with June’22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2826930" y="429915"/>
            <a:ext cx="6665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28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968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45A10-6780-C19A-AC6F-2831D9675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1C929-9A09-D4F9-B9C9-F876930C0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73359-F425-E983-F8A6-5F857E52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DDCB-2E9D-43F2-B1E6-F5E60315B8C3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FE581-5E2F-8A3D-B754-E500FF3DB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DEC08-3D9E-FC80-F84E-7CED5D523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1114-2CF5-4283-B931-C1B163961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826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39EAD-7F99-A1FF-44AB-D30AEF217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01341-3696-A155-50EB-69D05D556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EACC9-1FAD-9C89-8BDC-AEA7D909B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DDCB-2E9D-43F2-B1E6-F5E60315B8C3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2F202-E5F5-CF0A-62CB-C2126ABD3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31E3E-FE3B-C52C-CE8E-A1E25177F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1114-2CF5-4283-B931-C1B163961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242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9A0B8-BE12-4B8B-049B-122B0CC49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712FF-B830-A717-7F6C-FFA2E490EE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CA7637-F12E-A171-495C-D19EF254FD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EBBDB5-42EF-CA08-7036-448B33178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DDCB-2E9D-43F2-B1E6-F5E60315B8C3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F8ECCB-8868-BCB2-904B-CAF1A3F42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61914B-2010-7339-8645-C2CBB9F91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1114-2CF5-4283-B931-C1B163961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88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D1DD8-EAF1-4FF4-CB6B-469E1AF28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E74D19-CB0A-8685-D1FF-A5DCC004A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922CAA-4E5D-3C43-AB3C-3E4A6A9148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7A90C1-01F6-6CFF-8EBC-C728644495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FC2A4D-C3F6-D5CA-2646-61BDFCA369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6C70C0-E4BC-43C6-748A-F4EF06225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DDCB-2E9D-43F2-B1E6-F5E60315B8C3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C89760-2CB3-8C03-BC61-A6F5D8150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D027BC-0E53-7F09-D04A-4F8FF2B92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1114-2CF5-4283-B931-C1B163961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24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1C65A-7C5A-35E9-1AD6-9B78C54C4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E29F08-1DAD-71DA-3A23-73535BF56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DDCB-2E9D-43F2-B1E6-F5E60315B8C3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023BF-5AF4-19B9-13D5-F8AEC5A5A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59A43-BC1F-D15D-FB61-541E8BE66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1114-2CF5-4283-B931-C1B163961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82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4A4348-128A-A1C3-1F71-BAB40F652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DDCB-2E9D-43F2-B1E6-F5E60315B8C3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21D54E-2D72-439D-2BA4-F4D5F940D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456C6C-3318-3168-4583-30E49DB81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1114-2CF5-4283-B931-C1B163961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572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7DB75-5BBC-81D8-3C15-9B6CC72C6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41203-A045-C732-EFE6-C9005CB56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674574-A62C-6C5D-409C-ADDF56739A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81885F-F717-E898-BCD0-854013261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DDCB-2E9D-43F2-B1E6-F5E60315B8C3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266F50-93E6-6EFE-AF2B-BDE95D5DA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7781B-F17D-B3CB-03E1-7836EA1A7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1114-2CF5-4283-B931-C1B163961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430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FB957-17F7-28EF-C9CE-45A811EA1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A2A794-5FFC-F3CE-6212-12ACE5331B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A61D0A-3BCA-F1B6-C7F2-B203B51F2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EB53B4-0F5A-4781-5EE6-33B682562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DDCB-2E9D-43F2-B1E6-F5E60315B8C3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886CEF-DFAF-90A8-5C19-873BFEFCE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7A22E0-FCFC-D622-6206-FEFDC6FEC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1114-2CF5-4283-B931-C1B163961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040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F8ADD0-7E6B-C840-BA59-1D2F7C43C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662EB4-19E3-201C-C30F-40F9CA996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91AC4-3A6F-A89D-96F8-3D60DC43C1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3DDCB-2E9D-43F2-B1E6-F5E60315B8C3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8E4C5-4FE9-2E3A-009E-4D88AF4BA9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F923A-3179-CAAB-0D5B-B1ED4DB2B0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91114-2CF5-4283-B931-C1B163961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973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92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893C0F-5D10-3048-E957-C2C1372CC7C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D65AA0-5DD8-5B16-5AC1-563B674651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80BD87-F8B3-2473-7DE4-234F9F49D43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739961" y="4595184"/>
            <a:ext cx="922867" cy="3979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0F05E4-19B9-BB78-3138-F92FD50B997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447888" y="4705251"/>
            <a:ext cx="1075267" cy="3979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6CC85B-DEEE-9589-32E9-C726D6521B0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283476" y="4705251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CABD08-2756-C9EC-E1AE-CCCC804FACF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266543" y="2364659"/>
            <a:ext cx="863600" cy="397933"/>
          </a:xfrm>
          <a:prstGeom prst="rect">
            <a:avLst/>
          </a:prstGeom>
        </p:spPr>
      </p:pic>
      <p:grpSp>
        <p:nvGrpSpPr>
          <p:cNvPr id="10" name="Group 4">
            <a:extLst>
              <a:ext uri="{FF2B5EF4-FFF2-40B4-BE49-F238E27FC236}">
                <a16:creationId xmlns:a16="http://schemas.microsoft.com/office/drawing/2014/main" id="{FB1A5058-532D-0F72-DE6D-53E147AD4FE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790951" y="3498850"/>
            <a:ext cx="1903069" cy="739001"/>
            <a:chOff x="1791" y="1653"/>
            <a:chExt cx="1365" cy="745"/>
          </a:xfrm>
        </p:grpSpPr>
        <p:sp>
          <p:nvSpPr>
            <p:cNvPr id="11" name="AutoShape 3">
              <a:extLst>
                <a:ext uri="{FF2B5EF4-FFF2-40B4-BE49-F238E27FC236}">
                  <a16:creationId xmlns:a16="http://schemas.microsoft.com/office/drawing/2014/main" id="{59827A35-5FC8-0409-B010-E065AE6F59F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791" y="1665"/>
              <a:ext cx="972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Rectangle 5">
              <a:extLst>
                <a:ext uri="{FF2B5EF4-FFF2-40B4-BE49-F238E27FC236}">
                  <a16:creationId xmlns:a16="http://schemas.microsoft.com/office/drawing/2014/main" id="{3103F5FA-BCC4-3E92-D062-B53ECD614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" y="1665"/>
              <a:ext cx="1356" cy="580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id="{F926DD5B-F39A-0C3B-55CE-7588A215F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3" y="1653"/>
              <a:ext cx="1253" cy="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4800" b="1" dirty="0">
                  <a:solidFill>
                    <a:srgbClr val="FFFFFF"/>
                  </a:solidFill>
                </a:rPr>
                <a:t>49.4m</a:t>
              </a:r>
              <a:endParaRPr lang="en-US" altLang="en-US" sz="24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631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Newsbrands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6E94DF-E7B6-77AC-B14E-B0F61F05AE2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A8F839F-126E-3F80-FDE2-BCD08E0948C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204F5F-3CA0-84D7-E884-2882A2EE4D4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8409E4-C5AF-DD8C-CFA5-DCDE50FEF25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FB65E4-9D76-97DB-AC37-FFC22CC1A2B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5C87CB-C0E1-E5AB-7C05-D02357A3F97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69709F-A8C9-9B4B-EFA7-C5A4EAD21B3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6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AD0BE3-9EB1-9ACB-3C84-507218051BB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2C0BA1-7EBF-AA65-63B7-EA78A637B23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B8D25D-62DD-7ECF-9A34-58581CDAAAA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D0EAA8-2F63-ED74-DB3E-83E575DB538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9403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459740D-5BAE-6397-0CAC-2AE83A52860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2844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B11E6F-E73B-5323-E5FF-9DEAF48A5AA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68685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7DFF5B-9E6B-91A1-568C-A647AA61849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24459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90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E7C9E0-E427-4651-8A65-0FAD5B02AE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17559C-95F7-4A6B-87CA-A8B5A30C5519}">
  <ds:schemaRefs>
    <ds:schemaRef ds:uri="93452542-5985-4799-ad4f-b73e5edc7713"/>
    <ds:schemaRef ds:uri="http://purl.org/dc/dcmitype/"/>
    <ds:schemaRef ds:uri="http://schemas.microsoft.com/office/infopath/2007/PartnerControls"/>
    <ds:schemaRef ds:uri="http://purl.org/dc/elements/1.1/"/>
    <ds:schemaRef ds:uri="http://purl.org/dc/terms/"/>
    <ds:schemaRef ds:uri="b2a01d73-8935-4eb2-a87a-2289ff5b8144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61BBB37-BDCD-4ACC-AAE8-95E8A5ECE3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Luca Vannini</cp:lastModifiedBy>
  <cp:revision>1</cp:revision>
  <dcterms:created xsi:type="dcterms:W3CDTF">2022-09-01T10:10:49Z</dcterms:created>
  <dcterms:modified xsi:type="dcterms:W3CDTF">2022-09-16T12:51:30Z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MediaServiceImageTags">
    <vt:lpwstr/>
  </property>
</Properties>
</file>