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30DE85-058B-48F9-A5C9-ED5184A8519A}" v="9" dt="2022-09-16T12:49:00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F030DE85-058B-48F9-A5C9-ED5184A8519A}"/>
    <pc:docChg chg="modMainMaster">
      <pc:chgData name="Luca Vannini" userId="fb1eb681-9c6b-444c-9158-92ebd36c1764" providerId="ADAL" clId="{F030DE85-058B-48F9-A5C9-ED5184A8519A}" dt="2022-09-16T12:49:00.759" v="8" actId="20577"/>
      <pc:docMkLst>
        <pc:docMk/>
      </pc:docMkLst>
      <pc:sldMasterChg chg="modSldLayout">
        <pc:chgData name="Luca Vannini" userId="fb1eb681-9c6b-444c-9158-92ebd36c1764" providerId="ADAL" clId="{F030DE85-058B-48F9-A5C9-ED5184A8519A}" dt="2022-09-16T12:49:00.759" v="8" actId="20577"/>
        <pc:sldMasterMkLst>
          <pc:docMk/>
          <pc:sldMasterMk cId="2743573818" sldId="2147483660"/>
        </pc:sldMasterMkLst>
        <pc:sldLayoutChg chg="modSp mod">
          <pc:chgData name="Luca Vannini" userId="fb1eb681-9c6b-444c-9158-92ebd36c1764" providerId="ADAL" clId="{F030DE85-058B-48F9-A5C9-ED5184A8519A}" dt="2022-09-16T12:49:00.759" v="8" actId="20577"/>
          <pc:sldLayoutMkLst>
            <pc:docMk/>
            <pc:sldMasterMk cId="2743573818" sldId="2147483660"/>
            <pc:sldLayoutMk cId="348177897" sldId="2147483662"/>
          </pc:sldLayoutMkLst>
          <pc:spChg chg="mod">
            <ac:chgData name="Luca Vannini" userId="fb1eb681-9c6b-444c-9158-92ebd36c1764" providerId="ADAL" clId="{F030DE85-058B-48F9-A5C9-ED5184A8519A}" dt="2022-09-16T12:49:00.759" v="8" actId="20577"/>
            <ac:spMkLst>
              <pc:docMk/>
              <pc:sldMasterMk cId="2743573818" sldId="2147483660"/>
              <pc:sldLayoutMk cId="348177897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F95B8-5C05-6B48-FE0B-B2952C033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D22C2-ACC7-0EA8-4CE5-FD7FE72D5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73C58-E221-B3F8-0B95-DBA5C9EE4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5FF92-F82B-4A89-E4AD-8803C21A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E190A-49D9-A955-AEA5-75C9F6A0C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170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0F804-4B39-4500-E20A-9CC6ACA80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871A1-8493-DA07-AE5D-B56F563A9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9A66D-BA35-52D1-6CDA-92C4603E0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6280E-95F0-6EA4-75B7-2D35A90FC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5B2B7-63BE-5C90-9456-8F83D4345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90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20BFA-F1F2-BD61-FD71-D49609D66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3B5598-5752-5902-1293-C45667DF2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42CEA-7C52-40ED-2548-53B05E8A6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7DC0B-C024-B5B9-1E01-DF795669E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E951F-9D7A-E5AB-9407-4C525E96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716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>
            <a:extLst>
              <a:ext uri="{FF2B5EF4-FFF2-40B4-BE49-F238E27FC236}">
                <a16:creationId xmlns:a16="http://schemas.microsoft.com/office/drawing/2014/main" id="{2354013C-9D9E-9E02-F5D8-173530968D3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F87C90-4696-8420-CEAB-2CC849769B30}"/>
              </a:ext>
            </a:extLst>
          </p:cNvPr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21</a:t>
            </a:r>
            <a:r>
              <a:rPr lang="en-GB" sz="1400" b="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98646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3 2022 Sept’20 - June’22 print data fused with June’22 iris data</a:t>
            </a:r>
            <a:endParaRPr lang="en-GB" altLang="en-US" sz="1867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2826930" y="429915"/>
            <a:ext cx="6665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28</a:t>
            </a:r>
            <a:r>
              <a:rPr lang="en-GB" sz="1400" b="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FC8F5-DD63-B14F-083D-846AE17C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92231-3637-EF79-ECAC-3DEE54C2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92584-EF18-AEC1-FA50-C6F980579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A27EC-209C-B104-C058-3FE71D0C2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44F79-BA26-B619-397E-9FD4E2D0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214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A3758-68F7-4258-C869-72284BA76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C9153-DBF0-052D-B3F3-8E8991D14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4AF2E-4B04-D215-8CF7-0DB7AA0F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A26EF-5DC9-AA1C-D28F-5C73839A2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AF06E-1F34-3CFB-4367-0CEECC62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49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E1144-3908-48D5-7BFC-B7F9304B2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A5B9E-FCFF-D436-C7E7-D19F68E19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CB69F1-E9CC-20F5-B29F-1AF3D0063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83DF5-C3E0-3674-CC1E-504853148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F11FF-0580-4182-8CC5-3EA0B0E29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FB832-5862-DA1A-8304-830988DBC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13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08BA9-F8EA-4873-56BA-1B910B4E3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0012A2-1068-DAA5-B00A-F7EFEA2D6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39084-4A74-CA8C-375C-E76855D62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74FCC-63D6-0CF4-C5A9-562A773291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33181-CC53-78D1-0ADF-991E63770C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D218F-4B42-9107-BDE6-3A4CA17DB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ACC2AF-C213-7D0F-A2A7-3B49A7200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F8ACCC-101A-483A-D10E-940D4E23F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26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AAE41-38D2-44AB-D048-D8F7D3120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9B3374-3422-C794-A094-F12C0E606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4A27E6-C38C-132E-76DA-313AE074C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8FEF8-A36E-F676-D072-BF19E7E6D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20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7D45BE-B5C4-4F24-5D6B-F6831B933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7616A-DC5E-4F5C-0B0B-858212DF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3FC9BE-4D7F-3057-EDAE-A54557EC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17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4E51B-7683-2240-550C-C84168AA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A61F-1DDD-F203-1083-D728BE25F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5A122-58C3-B4BD-6CF9-B77674677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FFAA2-7778-D18F-2C04-9241888FE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04DF2-7F72-D3D5-0CF2-1CDDCC652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4D558-ED55-CB60-EA22-E53D0C2F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306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08680-830A-C55D-628B-D87C54743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B30322-8BD2-6DBA-C7B1-157F8B84F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2C1024-2011-6CC9-3965-13E45B92E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428E51-C5B5-0BB8-54BC-49C10F5C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4672D3-F2FF-380F-1E7D-5B21C5E6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DFFAD-538B-20F2-23BB-23A22F6C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6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ADE108-CAAB-C781-0F17-3E27BA4C1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B0418-1CF3-EC7D-C1D3-0AEBD8C45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B6953-0DCF-49FE-5849-E33B452E3F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D23B5-D55B-417D-BEAE-116E65B94678}" type="datetimeFigureOut">
              <a:rPr lang="en-GB" smtClean="0"/>
              <a:t>16/09/2022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8CABF-E1DA-CDDC-B7EE-D7E883E489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9D238-D4EF-8B47-DC48-A50AD81287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D3B74-FFAF-45CA-9CA0-DB081ADA1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9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57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2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emf"/><Relationship Id="rId5" Type="http://schemas.openxmlformats.org/officeDocument/2006/relationships/image" Target="../media/image41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E2EE4F-E4AE-8FFC-854B-73388C4365C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56CDA0-5900-2691-1425-C790B5A3FEF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4C0184-09BA-9A72-0D8D-ED82D6ADFCC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63766B-E4CA-AB1B-A573-5F6B9CD3689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568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8BB1A1-DD22-E47D-D9C2-0B39E4F022F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6791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C11750-D942-184B-D7E4-02A31DA55C7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0296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E2E04C-8984-553E-8E01-D613486916F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7881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7E64AD-BB83-437D-0315-1B96E2BEDD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91E3F7-E222-0FE2-5961-B70428AEA44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DE5EC9-C28B-A8B6-8503-49AAD0B1EED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707399-609B-E830-692A-A160DCC14D7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0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EB2D60-6849-8405-B7DF-A741E531133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0187" y="4728435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D75A70-3187-8156-6D4D-704D6C25AEA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6423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52D79D5-1557-D338-E2E1-21587BB0B86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58259" y="235434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D5F34D-E6BB-64AB-6CC2-E4D3644E70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AB4C1-D23E-DB14-3E8F-5C3B49A7ED0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6525CE-7A04-BEB1-97EE-817DAEBEACC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44FA23-4D81-2651-D69D-6F4CEE968AF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5059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BD3EF5-2BD2-2184-1E74-F81BB0FBCDA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7199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8DC2A5-4671-6C69-493B-B6A4C152CF3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1592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B4252D-4E10-3575-1364-621EE6E3F17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697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8E8293-0257-315B-CE0A-22E5CA5A48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59647E-02A1-7A22-2D87-0DF3F86A880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65F5A4-8B07-5349-78DC-732ACE15938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F72E9E-88EB-7821-C890-ADBFDBD526E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7776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372A96-52AC-21DD-1713-47076BD6F6F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2400" y="477076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A5BCD9-2E33-A8A0-C5ED-58EE5AB3E47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8343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E32A67-C58D-C4AB-4A81-11E1A1B8EF1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140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DD8C1E-83F9-64BD-B712-62726B7D2F5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B526A0F-04CA-BF7D-BF73-7D9573C59FA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816976-634C-1092-84C1-B37C7D1AB2F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7206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A24881-EF73-B828-2CF9-55F0EDC5124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06953" y="47129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D39944-D916-A45F-8C90-83C6AA14308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294243" y="468128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CE2C91-D041-837F-A8FA-A0C820FB2F9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5355" y="2358574"/>
            <a:ext cx="863600" cy="397933"/>
          </a:xfrm>
          <a:prstGeom prst="rect">
            <a:avLst/>
          </a:prstGeom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1DA3A18A-6C3F-C9A6-2E66-C25169354A7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36220" y="2369737"/>
            <a:ext cx="863600" cy="53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2583" rIns="0" bIns="62583" anchor="ctr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418962"/>
            <a:r>
              <a:rPr lang="en-GB" altLang="en-US" sz="2667" b="1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C1FA90E-F757-4050-B2BB-ABA397BE9F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8C4DA3-7A82-4C07-B40B-7BC8756BE4BE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0AA12E-66B4-47D7-B5DD-74FB9E0557EE}">
  <ds:schemaRefs>
    <ds:schemaRef ds:uri="93452542-5985-4799-ad4f-b73e5edc7713"/>
    <ds:schemaRef ds:uri="b2a01d73-8935-4eb2-a87a-2289ff5b814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revision>1</cp:revision>
  <dcterms:created xsi:type="dcterms:W3CDTF">2022-09-01T10:12:22Z</dcterms:created>
  <dcterms:modified xsi:type="dcterms:W3CDTF">2022-09-16T12:49:15Z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