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0D0096BD-5F79-4C03-A478-4A6AA414C76F}"/>
    <pc:docChg chg="modMainMaster">
      <pc:chgData name="Luca Vannini" userId="fb1eb681-9c6b-444c-9158-92ebd36c1764" providerId="ADAL" clId="{0D0096BD-5F79-4C03-A478-4A6AA414C76F}" dt="2022-09-16T12:50:08.123" v="8" actId="20577"/>
      <pc:docMkLst>
        <pc:docMk/>
      </pc:docMkLst>
      <pc:sldMasterChg chg="modSldLayout">
        <pc:chgData name="Luca Vannini" userId="fb1eb681-9c6b-444c-9158-92ebd36c1764" providerId="ADAL" clId="{0D0096BD-5F79-4C03-A478-4A6AA414C76F}" dt="2022-09-16T12:50:08.123" v="8" actId="20577"/>
        <pc:sldMasterMkLst>
          <pc:docMk/>
          <pc:sldMasterMk cId="511850555" sldId="2147483660"/>
        </pc:sldMasterMkLst>
        <pc:sldLayoutChg chg="modSp mod">
          <pc:chgData name="Luca Vannini" userId="fb1eb681-9c6b-444c-9158-92ebd36c1764" providerId="ADAL" clId="{0D0096BD-5F79-4C03-A478-4A6AA414C76F}" dt="2022-09-16T12:50:08.123" v="8" actId="20577"/>
          <pc:sldLayoutMkLst>
            <pc:docMk/>
            <pc:sldMasterMk cId="511850555" sldId="2147483660"/>
            <pc:sldLayoutMk cId="1688470949" sldId="2147483661"/>
          </pc:sldLayoutMkLst>
          <pc:spChg chg="mod">
            <ac:chgData name="Luca Vannini" userId="fb1eb681-9c6b-444c-9158-92ebd36c1764" providerId="ADAL" clId="{0D0096BD-5F79-4C03-A478-4A6AA414C76F}" dt="2022-09-16T12:50:08.123" v="8" actId="20577"/>
            <ac:spMkLst>
              <pc:docMk/>
              <pc:sldMasterMk cId="511850555" sldId="2147483660"/>
              <pc:sldLayoutMk cId="1688470949" sldId="2147483661"/>
              <ac:spMk id="3" creationId="{05F87C90-4696-8420-CEAB-2CC849769B3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B7A75-1710-D4EE-5B47-AB2BEDED1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A01A54-0C83-BCF7-AAA3-59CB191F3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14920-7BD5-F746-2530-488371636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D425E-A67E-3616-B960-57D3837F4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C1B53-0A1F-CA00-8707-23B5B34B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6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DB33F-0926-11FB-163A-89833A06D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4C250-C877-87CD-1BBD-5641F595D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ECB2F-5E01-CB35-AAC1-EE2896F8C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4CD15-DB5F-E649-ADF3-44A382C4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09664-273D-07CC-3641-CF2B34732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3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6B9034-98D0-E04F-B7F7-85DF62B70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FBEE88-B6AA-F23E-F46A-1EE590DA2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95BE9-6954-39E0-CB3E-25D73C11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8BF8F-5703-FA7A-7DF5-D85288AD4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FC4D-45C7-6780-FFD8-5934D578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247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688470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6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7F5BD-9DB6-A8DB-170D-338196C29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CBDE9-C6DD-E0C9-D156-51DDCF5BA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EAF9E-3760-8E38-14A6-1FEAC6E82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43761-4C35-9832-4BF1-71B496CA0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E6758-35C3-A85E-3BBB-ABB12F2D7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108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F7A44-E5D1-7DF0-E7B9-F0D2F06FE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7ECB8-4326-4B21-0E5B-731206A34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9523B-6F26-E285-C217-A840A2530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182E2-B3A7-A0BF-6E10-7F932A16C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3C3AF-EF3D-5F9C-6317-4378733B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6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E256-1280-FFB9-6D63-74AB89608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BA7-B035-66D1-40ED-CEAA6CC71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AE3AA5-77F9-7CED-C424-8D1310A47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240FA-6B92-6446-DD69-3C845A5A2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68A21-8F4F-9418-3077-C6DA3BD3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162B9-24E7-CB78-C192-C74409A75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8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FBBEF-3F4C-BA85-A13C-F1607D239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A3E43-67F7-DC79-FD5B-4C0461B0C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1BC9A-AF0F-B9A4-F300-27C67FE84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0E900-19BF-461D-FF87-706D0B5F20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E7895F-B380-C353-64A5-54300C1183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F29C30-FB3A-87C1-1B38-CD9B48C0C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4F9B6A-9D01-5719-3225-50DE0DC06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48551C-CCAA-B2E0-ECDA-558B8BBC8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9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B9E2B-A280-88C3-24C1-BE39518C4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E589DA-B063-1DB5-6921-1D424026C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7431D-9B0B-2E0B-CC12-465E9DB95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3E006C-EE43-1220-F6C4-D48032A3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15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B8212-6F66-9414-352D-6246079C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03216-D5BF-C9C7-80BB-E0A1A8B96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E92EB-9C37-3CB3-EA84-11258D6A9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15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49BC3-123A-B2EA-ED52-B2B15335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C8672-77EF-C03D-1B79-D077C52FB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B1D04-3AC2-3CEF-8696-F551C2321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A106A-8326-B3DF-8268-98FE8249B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4E739-077E-259C-E440-4F2A809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A2F3F-60F7-7964-D211-B1076882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62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F5C2C-A818-0363-5FF4-80A993099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EDB7A2-0364-AFC8-9BFA-DD28122C85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B2EE81-6F2F-E3C4-0ADF-4B2583085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35475-3374-DCDD-78A7-CBFB6ABD7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43106-6529-716D-48F1-ADE14858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3E1A4D-79B2-F3E6-BC50-17BAC4844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59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7023ED-8967-22B3-A7A1-E8111C445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939A9-2358-14DE-0B2E-B48E073A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B7D53-7B17-46E9-E018-90B26E177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3BAE-4579-4A9D-8286-6F0CFE7BC50A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CF302-4DE2-46E8-D9F2-17A7DEDA40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6A14E-DF78-4AE5-A90C-AED144388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CD9C0-A32B-477F-96E1-49D4FAC1D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37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5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emf"/><Relationship Id="rId7" Type="http://schemas.openxmlformats.org/officeDocument/2006/relationships/image" Target="../media/image36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emf"/><Relationship Id="rId5" Type="http://schemas.openxmlformats.org/officeDocument/2006/relationships/image" Target="../media/image28.emf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1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emf"/><Relationship Id="rId5" Type="http://schemas.openxmlformats.org/officeDocument/2006/relationships/image" Target="../media/image40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34CA46-73C0-57D5-6FA9-8E8F443827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1338EB-E261-A980-8650-98628FF8CD9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3CC35A-569F-6AE9-E9AD-24835795AA0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E3F978-9A10-596F-CC5B-7025DD6F7D0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0747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A5B363-BCEE-2ED9-5A71-8ADCECFA67B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4408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F2BB24-985D-1974-ADF8-A49C2C29F75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D6E716-801B-BDCC-FF91-B0142BCD43C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E35C91-D6A4-A64B-A0CF-7DF42FEBF5B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B5B137-346B-0966-3CBA-97519B58E1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58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66B4D8-A98E-41B7-FFDB-6EBCBB39B4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882726-4F15-B113-D3AE-8C43B0E81C8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237" y="4582616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B05118-B472-6C56-9212-3EDDEE8E158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8653" y="472301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D78F13-0425-D81F-2EB5-818F6B69948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76C222-637C-E5E4-11E5-13E431C128F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01C2E9-48AE-ED4E-D036-7056B4031D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46EE4E-1D48-57D1-8A2F-BD52C2550A8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506A95-7B66-00B5-A50E-F88A249C4BF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EE9AEA-0114-C4A7-8650-EED098BEEF9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1651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4335E4-33A0-C2B3-ADDE-1042F438874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4860" y="4678706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6BDCAB-1948-BF2B-7727-D8CBF7A45C0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8706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6313EE-683F-70B8-9BDE-F5410313D2C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001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95B624-A00F-A02B-8C29-1835374480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371E80-736E-EB2C-6FD8-C14775529EA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D87626-483B-E146-46CE-41870D4F1A1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50219A-CD8F-0484-903E-11E96667EC3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8965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51A9A2-1AFE-8FB7-D225-DC8E7162C44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694167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753FD0-8C09-4504-D8C2-17BCF820BC1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94167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401C03-3C5C-C823-5412-6BAF6BF64E7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560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595C5-7426-E222-8261-91A1DA3D36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153640-996C-A2BC-DDA2-19795F003B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07999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31B71B-DDBF-8755-A8FA-AB8A0D32D04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4863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15AF8A-514B-B116-955D-BEB5CB769E6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58353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D24F33-5D05-C3CB-7F57-31013685B0B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187CBE-A47F-3018-DB1B-6222215941F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3536" y="2334364"/>
            <a:ext cx="863600" cy="397933"/>
          </a:xfrm>
          <a:prstGeom prst="rect">
            <a:avLst/>
          </a:prstGeom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1DA3A18A-6C3F-C9A6-2E66-C25169354A7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36220" y="2417742"/>
            <a:ext cx="863600" cy="53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2583" rIns="0" bIns="62583" anchor="ctr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418962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239690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0F072D9A-5C49-41DF-8B0B-A7985B2C27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01FC44-A0DD-4089-AC76-7C7932D70D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4D3FDF-4662-439E-B91F-26368E76D7A3}">
  <ds:schemaRefs>
    <ds:schemaRef ds:uri="http://schemas.microsoft.com/office/2006/metadata/properties"/>
    <ds:schemaRef ds:uri="93452542-5985-4799-ad4f-b73e5edc7713"/>
    <ds:schemaRef ds:uri="http://schemas.microsoft.com/office/infopath/2007/PartnerControls"/>
    <ds:schemaRef ds:uri="http://schemas.microsoft.com/office/2006/documentManagement/types"/>
    <ds:schemaRef ds:uri="http://purl.org/dc/dcmitype/"/>
    <ds:schemaRef ds:uri="b2a01d73-8935-4eb2-a87a-2289ff5b8144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Luca Vannini</cp:lastModifiedBy>
  <cp:revision>1</cp:revision>
  <dcterms:created xsi:type="dcterms:W3CDTF">2022-09-01T10:14:58Z</dcterms:created>
  <dcterms:modified xsi:type="dcterms:W3CDTF">2022-09-16T12:50:14Z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