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67" r:id="rId6"/>
    <p:sldId id="268" r:id="rId7"/>
    <p:sldId id="27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a Vannini" userId="fb1eb681-9c6b-444c-9158-92ebd36c1764" providerId="ADAL" clId="{187C424F-C902-485F-834A-C11812947417}"/>
    <pc:docChg chg="modMainMaster">
      <pc:chgData name="Luca Vannini" userId="fb1eb681-9c6b-444c-9158-92ebd36c1764" providerId="ADAL" clId="{187C424F-C902-485F-834A-C11812947417}" dt="2022-09-16T12:52:54.423" v="8" actId="5793"/>
      <pc:docMkLst>
        <pc:docMk/>
      </pc:docMkLst>
      <pc:sldMasterChg chg="modSldLayout">
        <pc:chgData name="Luca Vannini" userId="fb1eb681-9c6b-444c-9158-92ebd36c1764" providerId="ADAL" clId="{187C424F-C902-485F-834A-C11812947417}" dt="2022-09-16T12:52:54.423" v="8" actId="5793"/>
        <pc:sldMasterMkLst>
          <pc:docMk/>
          <pc:sldMasterMk cId="240863640" sldId="2147483660"/>
        </pc:sldMasterMkLst>
        <pc:sldLayoutChg chg="modSp mod">
          <pc:chgData name="Luca Vannini" userId="fb1eb681-9c6b-444c-9158-92ebd36c1764" providerId="ADAL" clId="{187C424F-C902-485F-834A-C11812947417}" dt="2022-09-16T12:52:54.423" v="8" actId="5793"/>
          <pc:sldLayoutMkLst>
            <pc:docMk/>
            <pc:sldMasterMk cId="240863640" sldId="2147483660"/>
            <pc:sldLayoutMk cId="3780866366" sldId="2147483661"/>
          </pc:sldLayoutMkLst>
          <pc:spChg chg="mod">
            <ac:chgData name="Luca Vannini" userId="fb1eb681-9c6b-444c-9158-92ebd36c1764" providerId="ADAL" clId="{187C424F-C902-485F-834A-C11812947417}" dt="2022-09-16T12:52:54.423" v="8" actId="5793"/>
            <ac:spMkLst>
              <pc:docMk/>
              <pc:sldMasterMk cId="240863640" sldId="2147483660"/>
              <pc:sldLayoutMk cId="3780866366" sldId="2147483661"/>
              <ac:spMk id="3" creationId="{05F87C90-4696-8420-CEAB-2CC849769B3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96BF1-7CFC-E8F4-D3BA-5BB380CC1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B2832B-DD69-1161-F7AA-8B0DE992F5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2976BA-3936-B132-8111-1FEDBC478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B661-2819-4857-BCED-03D49828BDF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1D8C56-9490-43AB-903D-539F75186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ADEBA-3F27-6134-E533-1B7F56664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108C-8E7C-4E05-8AF8-F96A535CB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033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9F137-3234-CD4A-0E3C-925A91148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A14BC6-C032-5C8A-FAA4-F71BB14C96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B0073-9CE8-0A81-0CAE-2B8A09F15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B661-2819-4857-BCED-03D49828BDF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057B6-97C2-0325-F028-4E796F036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F2BF3-84C7-C724-2BCC-F6646B9EC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108C-8E7C-4E05-8AF8-F96A535CB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54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0DBC96-5028-6C9E-7B6B-CC19CAC70F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3B1811-302B-EABB-3F2E-159CF08D31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A3212-3B05-9FDF-B95E-C7E8E5D25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B661-2819-4857-BCED-03D49828BDF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AC2D26-6F57-AAC9-B188-9F974150D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9CE268-2582-97CC-A3AA-35BCDC8EA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108C-8E7C-4E05-8AF8-F96A535CB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869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>
            <a:extLst>
              <a:ext uri="{FF2B5EF4-FFF2-40B4-BE49-F238E27FC236}">
                <a16:creationId xmlns:a16="http://schemas.microsoft.com/office/drawing/2014/main" id="{2354013C-9D9E-9E02-F5D8-173530968D3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3 2022 Sept’20 - June’22 print data fused with June’22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F87C90-4696-8420-CEAB-2CC849769B30}"/>
              </a:ext>
            </a:extLst>
          </p:cNvPr>
          <p:cNvSpPr txBox="1"/>
          <p:nvPr userDrawn="1"/>
        </p:nvSpPr>
        <p:spPr>
          <a:xfrm>
            <a:off x="2826930" y="429915"/>
            <a:ext cx="66653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28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3780866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3 2022 Sept’20 - June’22 print data fused with June’22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2826930" y="429915"/>
            <a:ext cx="66653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21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st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463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FFD03-2022-3B68-03CE-D23B8296B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A8ECD-3490-95E0-D633-E567EB3DF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0B2F4-8D3D-A9FE-3F61-EA971CEBD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B661-2819-4857-BCED-03D49828BDF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D92403-F096-525A-B79F-1B2AE47CA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EF4C4-3ECE-236B-751F-77E51AB1B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108C-8E7C-4E05-8AF8-F96A535CB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128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8D5A2-BD08-2610-8D6E-E039A0DD3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4222D1-600A-6D1E-36A4-D896D3FF95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D9845-BE5F-57CC-8125-9758B7398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B661-2819-4857-BCED-03D49828BDF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3BEA63-339D-6972-265A-2BD5292B0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16FEC-092E-470E-EEC2-B2BC36EC1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108C-8E7C-4E05-8AF8-F96A535CB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277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D426E-380F-B2B7-CD72-49B0E9C0F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09965-D7BF-61A6-1090-811D0E7671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901B69-FB2B-28A9-B8AE-00B681864A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76FE23-3151-6FD4-510F-A523FDA98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B661-2819-4857-BCED-03D49828BDF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581A6E-4014-CB0F-8734-4EA41B3DA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BC01D-716E-3C8A-C1D8-AE89B9BD6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108C-8E7C-4E05-8AF8-F96A535CB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95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81F86-E239-62B0-2AC7-F6D881992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7EDBE7-91E3-069B-8042-6FE5A7B239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D8DBCA-F418-A952-C09F-3542851901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6AE022-A843-650C-08A3-85D3CE97A1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1046ED-6E1E-859D-220C-32652DE811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7C5A7D-D1D9-0268-8388-A4E16D04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B661-2819-4857-BCED-03D49828BDF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8C9BAC-8915-71A7-CCD7-EC3D0C9C7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87189B-FF52-C639-16B5-1AA7F9206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108C-8E7C-4E05-8AF8-F96A535CB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770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F8138-1023-0582-893A-DBCEA7ED7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9F6F30-A7D4-E735-3DF2-B2FD87F40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B661-2819-4857-BCED-03D49828BDF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8C9208-6FB4-8EBD-4822-A713A9281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9BE0F5-E3AF-7028-8298-A4936C350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108C-8E7C-4E05-8AF8-F96A535CB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66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83A8A0-4ED5-10BA-7A7C-A59CE0F72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B661-2819-4857-BCED-03D49828BDF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46CE80-5099-8CC6-E0DE-C380E952B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FBF19D-E0CC-03E4-EBF5-3C0D331F6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108C-8E7C-4E05-8AF8-F96A535CB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978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670D1-CC28-3ADB-8C1D-0456BCCAC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11EC10-C37D-89EA-B10E-4931666FD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BA14A1-C112-958A-903E-5C581A3A8B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876BB-1912-B4B7-91E3-D10824F5B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B661-2819-4857-BCED-03D49828BDF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0D491E-E6F1-DC6F-9E49-7D0D18523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8B093F-0987-669B-B928-E9B810D57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108C-8E7C-4E05-8AF8-F96A535CB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73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3DDDD-DB09-8343-B51A-3571D2DEF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8F1229-490B-A48D-E883-9AA5C16156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5902BE-0DB3-4AAD-2A7D-32DC2245A0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A39E61-4EB7-F460-4772-8ED1BF4DF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B661-2819-4857-BCED-03D49828BDF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01A58-890C-A362-AA90-410FB25CD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34330B-77E2-5D21-F33E-EC4B11587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8108C-8E7C-4E05-8AF8-F96A535CB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384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87EC76-70D1-8BEE-4D65-E13C47EAE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088048-4BB3-02C7-2AEF-2218F34B3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A9F6E-64E5-7F35-E8AD-54E6C2D809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CB661-2819-4857-BCED-03D49828BDFF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4A0A8F-F71A-710C-BE5C-C91CD6D8E9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E286A6-98CB-5231-E882-4C8BBA7F5A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8108C-8E7C-4E05-8AF8-F96A535CB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947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63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Total Market Reach of Published Media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34AC54-62C6-F305-1C9E-B576B3676FC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C1087EF-B4DE-381F-CFA5-1AF91A97A0F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62492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9BE769-0199-2DD3-C1F4-6863D6979FC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46C415-3498-5568-5BC5-6CCBD326022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8075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20279F-CFAD-0B9B-1784-67C5AA2BAB3D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27392" y="4714690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A4E409-6D13-7E8E-87F8-9FF5F065E48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714690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B6D9E08-3D48-BBD3-D532-FB79D9512568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12003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43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Total Market Reach of Newsbrands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B11E0D-8686-C079-E64F-BD9A379C8E6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F77B974-BC7C-C376-1808-D244874164D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164284-2A48-4363-5EED-A087498B9EA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1FADE3-3F3D-EC42-4630-CA8F079F8E32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8075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78A5DF-DE64-B004-9297-EED650DDD89C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8072" y="4707138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FF89FC-0F9B-6454-AA76-EA2B18C051B8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707138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C2C25E-EBC1-D123-C5E1-2FF678CA3975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23516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93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Total Market Reach of Magazines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7EF9F7-5221-4259-9235-7B23F1AC48E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EEB3BC2-CA1D-DCDE-ECF1-0E1EB4E6A8E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DE1DED-F34F-3647-B14D-960ED17B938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0C8DE9F-6175-03F9-388A-291DD4C43EE2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8075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96B8775-3B77-34B6-F450-81B79E171236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8072" y="46967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5ABBDB-13BA-411E-D267-CED3AE863465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734190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9DEF9C1-B8DC-29AE-4412-04A6CB7DFD28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31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1A18B0B-3C42-4B25-BA55-D1D85D1149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85C1116-6835-427E-9C1A-A22D08DC52D7}">
  <ds:schemaRefs>
    <ds:schemaRef ds:uri="http://schemas.microsoft.com/office/2006/metadata/properties"/>
    <ds:schemaRef ds:uri="http://purl.org/dc/terms/"/>
    <ds:schemaRef ds:uri="http://purl.org/dc/elements/1.1/"/>
    <ds:schemaRef ds:uri="b2a01d73-8935-4eb2-a87a-2289ff5b8144"/>
    <ds:schemaRef ds:uri="93452542-5985-4799-ad4f-b73e5edc7713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918B9D26-C1ED-43BE-B694-F16AB00ED3D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Luca Vannini</cp:lastModifiedBy>
  <cp:revision>1</cp:revision>
  <dcterms:created xsi:type="dcterms:W3CDTF">2022-09-01T10:13:16Z</dcterms:created>
  <dcterms:modified xsi:type="dcterms:W3CDTF">2022-09-16T12:52:59Z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MediaServiceImageTags">
    <vt:lpwstr/>
  </property>
</Properties>
</file>