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78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fb1eb681-9c6b-444c-9158-92ebd36c1764" providerId="ADAL" clId="{89745BF5-E5CF-43F5-ADEE-DB90FFC0B11C}"/>
    <pc:docChg chg="modMainMaster">
      <pc:chgData name="Luca Vannini" userId="fb1eb681-9c6b-444c-9158-92ebd36c1764" providerId="ADAL" clId="{89745BF5-E5CF-43F5-ADEE-DB90FFC0B11C}" dt="2022-09-16T12:52:03.341" v="8" actId="5793"/>
      <pc:docMkLst>
        <pc:docMk/>
      </pc:docMkLst>
      <pc:sldMasterChg chg="modSldLayout">
        <pc:chgData name="Luca Vannini" userId="fb1eb681-9c6b-444c-9158-92ebd36c1764" providerId="ADAL" clId="{89745BF5-E5CF-43F5-ADEE-DB90FFC0B11C}" dt="2022-09-16T12:52:03.341" v="8" actId="5793"/>
        <pc:sldMasterMkLst>
          <pc:docMk/>
          <pc:sldMasterMk cId="2977939880" sldId="2147483660"/>
        </pc:sldMasterMkLst>
        <pc:sldLayoutChg chg="modSp mod">
          <pc:chgData name="Luca Vannini" userId="fb1eb681-9c6b-444c-9158-92ebd36c1764" providerId="ADAL" clId="{89745BF5-E5CF-43F5-ADEE-DB90FFC0B11C}" dt="2022-09-16T12:52:03.341" v="8" actId="5793"/>
          <pc:sldLayoutMkLst>
            <pc:docMk/>
            <pc:sldMasterMk cId="2977939880" sldId="2147483660"/>
            <pc:sldLayoutMk cId="3497172163" sldId="2147483661"/>
          </pc:sldLayoutMkLst>
          <pc:spChg chg="mod">
            <ac:chgData name="Luca Vannini" userId="fb1eb681-9c6b-444c-9158-92ebd36c1764" providerId="ADAL" clId="{89745BF5-E5CF-43F5-ADEE-DB90FFC0B11C}" dt="2022-09-16T12:52:03.341" v="8" actId="5793"/>
            <ac:spMkLst>
              <pc:docMk/>
              <pc:sldMasterMk cId="2977939880" sldId="2147483660"/>
              <pc:sldLayoutMk cId="3497172163" sldId="2147483661"/>
              <ac:spMk id="3" creationId="{05F87C90-4696-8420-CEAB-2CC849769B3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B76D6-2D27-6226-0CAD-353AA905A2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C4D37D-DBAE-10B3-82CC-02F160D82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62189-1F89-0874-4929-BE63D4FB5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D15AE-912A-03D5-A063-FDA1867BA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23D9C-414C-B69D-2753-BB4C3DC00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526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192DF-56D0-A24D-AFAE-CBFF1A3EA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98C7A4-CC84-F9C5-A4CB-99DEBE9AB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44760-D8EB-7BF3-4996-273B28793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642E8-BFB7-A729-639C-0EEDDF94F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DDDA6-2A94-59E2-2F06-DA51DA04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9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8E8451-1A03-78D0-235C-CA4F1586AE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B9F32F-E0C3-4962-22E6-E128A6686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D58A4-8936-7F8E-0A58-56B20806F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52AE5-BF62-EEA4-040B-056946E52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9C3F3-D086-CEC4-FF3B-1C54D960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02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>
            <a:extLst>
              <a:ext uri="{FF2B5EF4-FFF2-40B4-BE49-F238E27FC236}">
                <a16:creationId xmlns:a16="http://schemas.microsoft.com/office/drawing/2014/main" id="{2354013C-9D9E-9E02-F5D8-173530968D3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F87C90-4696-8420-CEAB-2CC849769B30}"/>
              </a:ext>
            </a:extLst>
          </p:cNvPr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28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497172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21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st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1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AAA69-1F90-D109-6BB5-BB36DCECC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9EECE-D726-5E7C-C939-DA2048AB4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E072A-FF07-C55A-59ED-DE3DDD502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951F1-9D49-6D33-6941-1FAAE67FF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A87D7-1B8F-9570-0050-83B258AC7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664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D8C27-DC69-3648-4737-A5A5DE031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427637-9517-8959-8673-AB22FA191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3950D-94E8-21FE-59A0-A1C1BCB96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18785-EA56-14EB-F34D-83C5443A7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FB6D6-3D69-E161-511C-A0BA50B36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64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D5657-62C7-ADA4-C838-C8CDBA927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B1911-5AD5-B330-38C8-FAE76DE264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C1F7F4-74BB-9985-0813-F51F2B89E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FA441E-D8F3-EA0D-BAAD-5B6BA5829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1CE82B-5AC1-B104-DB8B-C75D85E41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48F60-E5EF-E1F7-986F-88435F3FA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689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44AAB-7B88-B9D1-CEB2-0E86D1BF2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55CCA-04E6-72A6-93AF-96D11B10EE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F56298-011D-9B67-5C8F-46BB71FEAC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3502F4-B587-6616-6B88-97E6B7220F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81B913-DC58-49F7-422E-73043460D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2D7269-8FCA-2713-C13A-A327759BA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D901BF-CEBF-C0B4-C240-521E04610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EBEE1F-DE2F-8F25-61C5-AB6916B2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54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0EC27-9BE6-0E7D-7AA6-E38878D24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B36AF6-33BA-56EA-49E6-197468DB4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2656E6-2809-9DEC-8981-9131CAFE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A6741E-4D5F-588B-4793-393E109D5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765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FA4C00-F7D6-0BC2-E886-14DC0D2D7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2BD127-27B5-8578-0E8A-14ED2DF74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F6DE5F-739F-D8BB-7DA2-114138D4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285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77360-6712-7ED2-19E3-25B62949A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22CD6-C173-449F-E4FA-D724A0A31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FDA72F-4990-75A5-FC35-C052C17184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44812C-9C70-D4C2-8E1C-61160070C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07F1D-2916-FE64-F647-757E7169E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60245C-A6A8-4DA5-BC71-A04330D57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327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8D003-781D-B7B8-85A8-1C62CCEF1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FDB091-4966-688D-C634-F469578568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2F84D8-F6DB-E1D6-F9D1-9692C5FDE4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07151-5C8E-C3DB-4E11-C40255F1A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6F407-4F18-7846-E98F-A58F76829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4EAA04-BCFC-58BC-D900-077B4C48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959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75ADA4-A586-59E0-1528-2C4C26F8B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8B8B7-00CC-B14F-8DA7-1C5A060C9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D9B65-E550-103C-3FA2-EB0CDE0E3F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56F7F-8E49-4D6E-BFDF-7B5FB2AB9BBC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FAED7-AC2B-BCF1-D884-65E78D348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4FC36-8748-C50E-B15C-19D537D12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2FB2F-9349-45C4-9939-E7813BA3EC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36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3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emf"/><Relationship Id="rId7" Type="http://schemas.openxmlformats.org/officeDocument/2006/relationships/image" Target="../media/image1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417EC3-FA5A-D9D3-739D-E2608C76298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7A6F8C-8736-2ED8-0A5F-58CC723E081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5A0D07-A89F-4DB5-33DD-8760040FCA0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51580F-2CED-BF4F-D3DA-E8588B9A813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652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E17C25-17EB-EC84-48E7-98F36E99797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8652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449516-E873-AE7F-F6E9-17220D74725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12307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E00FCE-AB63-F2F9-2545-54C6D3EDB2A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5373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8E44DB-6C3C-2C8F-F616-9C3ACCFE36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B72DCB-B7B6-A170-530D-B70065B1F4C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17A275-F5DD-91FB-F6D0-0FE7FBD08E7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B48FDC-B3A9-D525-54E0-489B6F4B74A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10620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2A4DBD-E911-6DAD-F1B4-26CC716A24A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4815" y="469410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853D56-77AB-E308-EA92-6F3036553B1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1993" y="470713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1CD1859-5DA1-CF9A-AE6B-15918C11494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5060" y="234767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8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EA6A62-71DD-C118-EA32-286D3EE215B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CFF9F1-CEC3-9D0B-4408-2E26BF41747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330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20B0FC-770C-6C01-9183-996C3CF46CE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2FEDB0-EC19-C6A1-ACC1-7EA82512751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7F217C-4394-3538-021F-ECF458FADD8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607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FDB1DE-AE9D-EEA4-7FDD-BA23A6CAE3A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73F020-99EF-D75D-A448-D16537A828F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9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5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B1874E-FD8B-43D2-A1F1-050DAD6901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6CF67E-197E-41A6-B6E8-524538A35C14}">
  <ds:schemaRefs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b2a01d73-8935-4eb2-a87a-2289ff5b8144"/>
    <ds:schemaRef ds:uri="http://schemas.microsoft.com/office/2006/documentManagement/types"/>
    <ds:schemaRef ds:uri="http://schemas.openxmlformats.org/package/2006/metadata/core-properties"/>
    <ds:schemaRef ds:uri="93452542-5985-4799-ad4f-b73e5edc7713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1691EF0-BD9D-4D0A-87E7-7F51C1798D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Luca Vannini</cp:lastModifiedBy>
  <cp:revision>1</cp:revision>
  <dcterms:created xsi:type="dcterms:W3CDTF">2022-09-01T10:14:25Z</dcterms:created>
  <dcterms:modified xsi:type="dcterms:W3CDTF">2022-09-16T12:52:10Z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