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3AA3E-BB31-8D36-026F-CA55B562A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AFB761-3758-1933-F506-64DAEAC260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2805D-471C-7EFC-F62D-119993FC8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FBC15-32DC-717B-FCFA-D295CE83C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764C9-CE78-2F38-C92B-AFB3B0555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30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64526-2910-496C-17BC-CE8791C4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02F075-F87D-0237-4906-5D6FB2E93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CD0C-9104-FB90-BD01-C5B4F9034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41C85-9085-0962-DBAF-10D990894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256E8-1CD9-F92C-C143-BF35D8346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39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AEFC48-C6E1-1724-2DAC-73144E27D2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ED387-DE04-4CD2-8DD6-B842D2A14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83D8D-04D7-2CE8-1C72-C0774DD3D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768D9-B371-F851-3D59-D9311394E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ECCAF-A640-30A5-D0B3-4C432BAD1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716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842179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8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0FF09-616E-DCCB-0198-8ECE8D06E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CFF15-286A-52AD-B31C-88E497194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D531F-087F-A726-25D0-09A318112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C6E48-7632-02B8-BD63-D335C318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09063-F3C4-40C7-D122-68E6C62F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6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7668C-CC33-5F7F-1555-B2904E0FE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5C8B7-E7C4-1EDB-16E5-39E516488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32C11-7F53-69F2-564A-8ED95749B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80B19-81C2-68B5-7316-91DF0797B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EB6F3-19E2-3636-2DC2-880244AFA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58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C5DA7-BCBF-6C61-E957-1214E9533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EB0AA-3193-097C-171D-3286B3E735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BE55E-772A-CF40-0983-E15827740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7FF774-38F0-E39A-FDF8-439A60BE7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AABCD-0141-5AD9-6BB7-5E1A52FA8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401E4B-D86F-320E-95E8-4F7AFE1A3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13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5989C-D87F-D657-1DCD-C3779021F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A99F5-5F26-F077-8686-72385BEF0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495396-8627-9ACF-1AF3-BE2391314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933CD2-F0AC-AF70-EA62-C6D5A64700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718A24-52A4-E7CD-950A-97AEB704A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DF63FE-23A6-26D3-20D3-EAC44B227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130BED-5CAE-3DC6-B823-ACEB6A973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6B253B-DC36-C050-A846-5A98CF1F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306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DFEB3-A15C-5130-F22D-10C835CF9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E672FC-B6C5-B161-0289-B5D98B05B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29943-4CD3-6D28-069A-26BB73CE9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238869-9BA2-D004-565D-A0A83AE1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88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93603D-42DD-0CF5-9BE7-8B6FD139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964405-1715-A897-AE7E-27C342622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6E6D9-5E77-051F-DEDF-9BF16C790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61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67384-C6E0-3FD3-834E-F9631450E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C5BAA-F1A5-0506-F3C3-6439EB579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2FA617-D39A-9C16-330F-CD266D319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6C155-7D53-1D9D-994C-EF2C40D24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30E83-33EA-4576-75CB-7CC43DEFA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5ED69-5E39-BF03-0DA0-1969F96CF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46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C2D1A-11D9-E5C3-8443-39BCBAD15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C7571E-EA1B-5151-23CB-57FC2FA251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11F36-C7FA-78FA-3B97-D564DDF03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407509-37C6-6CA4-A074-EC723C6FE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300DD9-3745-D04A-6D06-3B66DC9A7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813B7-FA4A-0503-0560-F9357885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25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B215BB-B9F5-4BD1-E78B-5E7049F78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13DBC-9BEB-BF21-9DAF-2658DEA61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C2E6D-4E25-709F-A3EE-9CD127324C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7C39F-CF54-B699-9479-932821A5AB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E0AD6-97ED-D234-F68C-5DB1C0A1B0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115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67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 err="1">
                <a:solidFill>
                  <a:srgbClr val="5C5C5B"/>
                </a:solidFill>
                <a:latin typeface="Arial"/>
                <a:cs typeface="Arial"/>
              </a:rPr>
              <a:t>Newsbrands</a:t>
            </a:r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 (Qualities)</a:t>
            </a:r>
          </a:p>
        </p:txBody>
      </p:sp>
      <p:sp>
        <p:nvSpPr>
          <p:cNvPr id="5" name="TextBox 382"/>
          <p:cNvSpPr txBox="1">
            <a:spLocks noChangeArrowheads="1"/>
          </p:cNvSpPr>
          <p:nvPr/>
        </p:nvSpPr>
        <p:spPr bwMode="gray">
          <a:xfrm>
            <a:off x="7824192" y="2401339"/>
            <a:ext cx="96010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endParaRPr lang="en-GB" altLang="en-US" sz="2667" b="1">
              <a:solidFill>
                <a:srgbClr val="1298E3"/>
              </a:solidFill>
              <a:latin typeface="Arial"/>
              <a:cs typeface="Arial"/>
            </a:endParaRPr>
          </a:p>
        </p:txBody>
      </p:sp>
      <p:sp>
        <p:nvSpPr>
          <p:cNvPr id="6" name="TextBox 382"/>
          <p:cNvSpPr txBox="1">
            <a:spLocks noChangeArrowheads="1"/>
          </p:cNvSpPr>
          <p:nvPr/>
        </p:nvSpPr>
        <p:spPr bwMode="gray">
          <a:xfrm>
            <a:off x="9936427" y="2529507"/>
            <a:ext cx="1536171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endParaRPr lang="en-GB" altLang="en-US" sz="2667" b="1">
              <a:solidFill>
                <a:srgbClr val="CA2477"/>
              </a:solidFill>
              <a:latin typeface="Arial"/>
              <a:cs typeface="Arial"/>
            </a:endParaRPr>
          </a:p>
        </p:txBody>
      </p:sp>
      <p:sp>
        <p:nvSpPr>
          <p:cNvPr id="7" name="TextBox 382"/>
          <p:cNvSpPr txBox="1">
            <a:spLocks noChangeArrowheads="1"/>
          </p:cNvSpPr>
          <p:nvPr/>
        </p:nvSpPr>
        <p:spPr bwMode="gray">
          <a:xfrm>
            <a:off x="10320469" y="4581097"/>
            <a:ext cx="864096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endParaRPr lang="en-GB" altLang="en-US" sz="2667" b="1">
              <a:solidFill>
                <a:srgbClr val="64AA27"/>
              </a:solidFill>
              <a:latin typeface="Arial"/>
              <a:cs typeface="Arial"/>
            </a:endParaRPr>
          </a:p>
        </p:txBody>
      </p:sp>
      <p:sp>
        <p:nvSpPr>
          <p:cNvPr id="8" name="TextBox 382"/>
          <p:cNvSpPr txBox="1">
            <a:spLocks noChangeArrowheads="1"/>
          </p:cNvSpPr>
          <p:nvPr/>
        </p:nvSpPr>
        <p:spPr bwMode="gray">
          <a:xfrm>
            <a:off x="7728182" y="4771346"/>
            <a:ext cx="768085" cy="38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endParaRPr lang="en-GB" altLang="en-US" sz="1867" b="1">
              <a:solidFill>
                <a:srgbClr val="64AA27"/>
              </a:solidFill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AD1D9D-3F94-39F4-C834-8A261E61F01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75520" y="4454401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ABCF90B-72E4-9FCD-E0D0-51EBE5AD971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791744" y="3525011"/>
            <a:ext cx="2057400" cy="6180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8B086E7-7059-F77C-4E86-14AF14AC7886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4192" y="2476636"/>
            <a:ext cx="846667" cy="39793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9E5D081-1C57-D2CF-F2AE-D157D271BB9A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708480" y="4581128"/>
            <a:ext cx="922867" cy="39793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D5FADB7-68CD-EBE3-513E-102441B708FB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57379" y="4688355"/>
            <a:ext cx="1075267" cy="39793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37759A4-0AA6-91DF-3DCB-2EA5D3818567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29184" y="4674535"/>
            <a:ext cx="846667" cy="39793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433CBE5-B6EC-67B9-A285-74A5BBA6BBED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295740" y="2354956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516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E1387B69-EE06-477F-A7B9-40849BB7BB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0EDDA9-D0AB-4AEC-B2CA-0985C7A1BC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43394C-A8A9-454F-8BE0-733A85DBB97B}">
  <ds:schemaRefs>
    <ds:schemaRef ds:uri="http://schemas.openxmlformats.org/package/2006/metadata/core-properties"/>
    <ds:schemaRef ds:uri="93452542-5985-4799-ad4f-b73e5edc7713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b2a01d73-8935-4eb2-a87a-2289ff5b814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2022-09-01T10:11:39Z</dcterms:created>
  <dcterms:modified xsi:type="dcterms:W3CDTF">2022-09-16T13:14:08Z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