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7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B76D6-2D27-6226-0CAD-353AA905A2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C4D37D-DBAE-10B3-82CC-02F160D82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62189-1F89-0874-4929-BE63D4FB5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6F7F-8E49-4D6E-BFDF-7B5FB2AB9BBC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D15AE-912A-03D5-A063-FDA1867BA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23D9C-414C-B69D-2753-BB4C3DC00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B2F-9349-45C4-9939-E7813BA3E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526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192DF-56D0-A24D-AFAE-CBFF1A3EA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98C7A4-CC84-F9C5-A4CB-99DEBE9AB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44760-D8EB-7BF3-4996-273B28793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6F7F-8E49-4D6E-BFDF-7B5FB2AB9BBC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642E8-BFB7-A729-639C-0EEDDF94F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DDDA6-2A94-59E2-2F06-DA51DA041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B2F-9349-45C4-9939-E7813BA3E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59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8E8451-1A03-78D0-235C-CA4F1586AE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B9F32F-E0C3-4962-22E6-E128A6686F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D58A4-8936-7F8E-0A58-56B20806F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6F7F-8E49-4D6E-BFDF-7B5FB2AB9BBC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52AE5-BF62-EEA4-040B-056946E52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9C3F3-D086-CEC4-FF3B-1C54D960A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B2F-9349-45C4-9939-E7813BA3E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02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>
            <a:extLst>
              <a:ext uri="{FF2B5EF4-FFF2-40B4-BE49-F238E27FC236}">
                <a16:creationId xmlns:a16="http://schemas.microsoft.com/office/drawing/2014/main" id="{2354013C-9D9E-9E02-F5D8-173530968D3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121175"/>
            <a:ext cx="12192000" cy="62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064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PAMCo 3 2022 Sept’20 - June’22 print data fused with June’22 iris data</a:t>
            </a:r>
            <a:endParaRPr lang="en-GB" altLang="en-US" sz="1867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6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11088564" y="452637"/>
            <a:ext cx="1056379" cy="2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067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42411" y="6262480"/>
            <a:ext cx="7585771" cy="67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</a:pP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933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60" y="1508787"/>
            <a:ext cx="3135945" cy="3890328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3887755" y="4005097"/>
            <a:ext cx="1824204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2133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49" y="1508787"/>
            <a:ext cx="3376803" cy="4475989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1077521" y="4389020"/>
            <a:ext cx="1897284" cy="710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30392" y="5836369"/>
            <a:ext cx="190192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67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1067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1067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82"/>
          <p:cNvSpPr txBox="1">
            <a:spLocks noChangeArrowheads="1"/>
          </p:cNvSpPr>
          <p:nvPr userDrawn="1"/>
        </p:nvSpPr>
        <p:spPr bwMode="gray">
          <a:xfrm>
            <a:off x="6260074" y="1566380"/>
            <a:ext cx="5931927" cy="5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667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34" name="Picture 33" descr="newspaper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71" y="1988839"/>
            <a:ext cx="2304256" cy="1885300"/>
          </a:xfrm>
          <a:prstGeom prst="rect">
            <a:avLst/>
          </a:prstGeom>
        </p:spPr>
      </p:pic>
      <p:sp>
        <p:nvSpPr>
          <p:cNvPr id="35" name="TextBox 382"/>
          <p:cNvSpPr txBox="1">
            <a:spLocks noChangeArrowheads="1"/>
          </p:cNvSpPr>
          <p:nvPr userDrawn="1"/>
        </p:nvSpPr>
        <p:spPr bwMode="gray">
          <a:xfrm>
            <a:off x="6966871" y="3648174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9360363" y="6213310"/>
            <a:ext cx="2976331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1" name="Picture 20" descr="mobile.png">
            <a:extLst>
              <a:ext uri="{FF2B5EF4-FFF2-40B4-BE49-F238E27FC236}">
                <a16:creationId xmlns:a16="http://schemas.microsoft.com/office/drawing/2014/main" id="{B2B5AAA4-7717-5440-BACC-A1D2F0EF0F5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468" y="3926376"/>
            <a:ext cx="1097787" cy="1824203"/>
          </a:xfrm>
          <a:prstGeom prst="rect">
            <a:avLst/>
          </a:prstGeom>
        </p:spPr>
      </p:pic>
      <p:pic>
        <p:nvPicPr>
          <p:cNvPr id="24" name="Picture 23" descr="tablet.png">
            <a:extLst>
              <a:ext uri="{FF2B5EF4-FFF2-40B4-BE49-F238E27FC236}">
                <a16:creationId xmlns:a16="http://schemas.microsoft.com/office/drawing/2014/main" id="{4AF774E6-D520-0544-B0CD-15252FF5FD8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779" y="3996575"/>
            <a:ext cx="1261720" cy="1792972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1D17D1F7-345D-164C-B1DA-F63BE0FD154A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9606726" y="5669826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26" name="TextBox 382">
            <a:extLst>
              <a:ext uri="{FF2B5EF4-FFF2-40B4-BE49-F238E27FC236}">
                <a16:creationId xmlns:a16="http://schemas.microsoft.com/office/drawing/2014/main" id="{DD5F5B61-DD20-3E40-A66B-B783B4315C9B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869858" y="5647831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38" name="TextBox 382">
            <a:extLst>
              <a:ext uri="{FF2B5EF4-FFF2-40B4-BE49-F238E27FC236}">
                <a16:creationId xmlns:a16="http://schemas.microsoft.com/office/drawing/2014/main" id="{1F81E1D8-A663-AD42-B565-6C7A82A5F5B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6122847" y="5658829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6B5BBD85-592A-2B46-8A66-467B12A6AFE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21" y="4296567"/>
            <a:ext cx="1401368" cy="1372621"/>
          </a:xfrm>
          <a:prstGeom prst="rect">
            <a:avLst/>
          </a:prstGeom>
        </p:spPr>
      </p:pic>
      <p:sp>
        <p:nvSpPr>
          <p:cNvPr id="41" name="TextBox 382">
            <a:extLst>
              <a:ext uri="{FF2B5EF4-FFF2-40B4-BE49-F238E27FC236}">
                <a16:creationId xmlns:a16="http://schemas.microsoft.com/office/drawing/2014/main" id="{9620869F-C0A7-8C41-A370-34BFA70AE28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9393278" y="3589250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2" name="Picture 41" descr="Icon&#10;&#10;Description automatically generated">
            <a:extLst>
              <a:ext uri="{FF2B5EF4-FFF2-40B4-BE49-F238E27FC236}">
                <a16:creationId xmlns:a16="http://schemas.microsoft.com/office/drawing/2014/main" id="{5D298AE6-8898-9C40-A8E7-41A391461EF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403" y="2262726"/>
            <a:ext cx="1403995" cy="131420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5F87C90-4696-8420-CEAB-2CC849769B30}"/>
              </a:ext>
            </a:extLst>
          </p:cNvPr>
          <p:cNvSpPr txBox="1"/>
          <p:nvPr userDrawn="1"/>
        </p:nvSpPr>
        <p:spPr>
          <a:xfrm>
            <a:off x="2826930" y="429915"/>
            <a:ext cx="6665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28</a:t>
            </a:r>
            <a:r>
              <a:rPr lang="en-GB" sz="140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3497172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4"/>
          <p:cNvSpPr txBox="1">
            <a:spLocks noChangeArrowheads="1"/>
          </p:cNvSpPr>
          <p:nvPr userDrawn="1"/>
        </p:nvSpPr>
        <p:spPr bwMode="gray">
          <a:xfrm>
            <a:off x="11088564" y="452637"/>
            <a:ext cx="1056379" cy="2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067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20" name="TextBox 408"/>
          <p:cNvSpPr txBox="1">
            <a:spLocks noChangeArrowheads="1"/>
          </p:cNvSpPr>
          <p:nvPr userDrawn="1"/>
        </p:nvSpPr>
        <p:spPr bwMode="auto">
          <a:xfrm>
            <a:off x="142411" y="6262480"/>
            <a:ext cx="7585771" cy="67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</a:pP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933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sp>
        <p:nvSpPr>
          <p:cNvPr id="21" name="TextBox 409"/>
          <p:cNvSpPr txBox="1">
            <a:spLocks noChangeArrowheads="1"/>
          </p:cNvSpPr>
          <p:nvPr userDrawn="1"/>
        </p:nvSpPr>
        <p:spPr bwMode="auto">
          <a:xfrm>
            <a:off x="9360363" y="6213310"/>
            <a:ext cx="2976331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3" name="Picture 22" descr="u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028733"/>
            <a:ext cx="3304176" cy="5170984"/>
          </a:xfrm>
          <a:prstGeom prst="rect">
            <a:avLst/>
          </a:prstGeom>
        </p:spPr>
      </p:pic>
      <p:pic>
        <p:nvPicPr>
          <p:cNvPr id="24" name="Picture 23" descr="people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68" y="1604797"/>
            <a:ext cx="3135945" cy="3890328"/>
          </a:xfrm>
          <a:prstGeom prst="rect">
            <a:avLst/>
          </a:prstGeom>
        </p:spPr>
      </p:pic>
      <p:sp>
        <p:nvSpPr>
          <p:cNvPr id="36" name="TextBox 382"/>
          <p:cNvSpPr txBox="1">
            <a:spLocks noChangeArrowheads="1"/>
          </p:cNvSpPr>
          <p:nvPr userDrawn="1"/>
        </p:nvSpPr>
        <p:spPr bwMode="gray">
          <a:xfrm>
            <a:off x="3910615" y="4064545"/>
            <a:ext cx="1824204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2133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sp>
        <p:nvSpPr>
          <p:cNvPr id="37" name="TextBox 382"/>
          <p:cNvSpPr txBox="1">
            <a:spLocks noChangeArrowheads="1"/>
          </p:cNvSpPr>
          <p:nvPr userDrawn="1"/>
        </p:nvSpPr>
        <p:spPr bwMode="gray">
          <a:xfrm>
            <a:off x="1550000" y="5062789"/>
            <a:ext cx="1824203" cy="505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Coverage of GB 15+</a:t>
            </a:r>
            <a:b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population</a:t>
            </a:r>
          </a:p>
        </p:txBody>
      </p:sp>
      <p:sp>
        <p:nvSpPr>
          <p:cNvPr id="25" name="TextBox 1"/>
          <p:cNvSpPr txBox="1"/>
          <p:nvPr userDrawn="1"/>
        </p:nvSpPr>
        <p:spPr>
          <a:xfrm>
            <a:off x="-41030" y="5829535"/>
            <a:ext cx="1537099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67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</a:p>
        </p:txBody>
      </p:sp>
      <p:sp>
        <p:nvSpPr>
          <p:cNvPr id="26" name="TextBox 382"/>
          <p:cNvSpPr txBox="1">
            <a:spLocks noChangeArrowheads="1"/>
          </p:cNvSpPr>
          <p:nvPr userDrawn="1"/>
        </p:nvSpPr>
        <p:spPr bwMode="gray">
          <a:xfrm>
            <a:off x="0" y="121175"/>
            <a:ext cx="12192000" cy="62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064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PAMCo 3 2022 Sept’20 - June’22 print data fused with June’22 iris data</a:t>
            </a:r>
            <a:endParaRPr lang="en-GB" altLang="en-US" sz="1867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6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40" name="Picture 39" descr="mobile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468" y="3926376"/>
            <a:ext cx="1097787" cy="1824203"/>
          </a:xfrm>
          <a:prstGeom prst="rect">
            <a:avLst/>
          </a:prstGeom>
        </p:spPr>
      </p:pic>
      <p:pic>
        <p:nvPicPr>
          <p:cNvPr id="42" name="Picture 41" descr="tablet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779" y="3996575"/>
            <a:ext cx="1261720" cy="1792972"/>
          </a:xfrm>
          <a:prstGeom prst="rect">
            <a:avLst/>
          </a:prstGeom>
        </p:spPr>
      </p:pic>
      <p:sp>
        <p:nvSpPr>
          <p:cNvPr id="43" name="TextBox 382"/>
          <p:cNvSpPr txBox="1">
            <a:spLocks noChangeArrowheads="1"/>
          </p:cNvSpPr>
          <p:nvPr userDrawn="1"/>
        </p:nvSpPr>
        <p:spPr bwMode="gray">
          <a:xfrm>
            <a:off x="9606726" y="5637278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44" name="TextBox 382"/>
          <p:cNvSpPr txBox="1">
            <a:spLocks noChangeArrowheads="1"/>
          </p:cNvSpPr>
          <p:nvPr userDrawn="1"/>
        </p:nvSpPr>
        <p:spPr bwMode="gray">
          <a:xfrm>
            <a:off x="7869858" y="5637278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5" name="TextBox 382"/>
          <p:cNvSpPr txBox="1">
            <a:spLocks noChangeArrowheads="1"/>
          </p:cNvSpPr>
          <p:nvPr userDrawn="1"/>
        </p:nvSpPr>
        <p:spPr bwMode="gray">
          <a:xfrm>
            <a:off x="9393278" y="3589250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sp>
        <p:nvSpPr>
          <p:cNvPr id="46" name="TextBox 382"/>
          <p:cNvSpPr txBox="1">
            <a:spLocks noChangeArrowheads="1"/>
          </p:cNvSpPr>
          <p:nvPr userDrawn="1"/>
        </p:nvSpPr>
        <p:spPr bwMode="gray">
          <a:xfrm>
            <a:off x="6260074" y="1566380"/>
            <a:ext cx="5931927" cy="5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667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47" name="Picture 46" descr="newspaper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71" y="1988839"/>
            <a:ext cx="2304256" cy="1885300"/>
          </a:xfrm>
          <a:prstGeom prst="rect">
            <a:avLst/>
          </a:prstGeom>
        </p:spPr>
      </p:pic>
      <p:sp>
        <p:nvSpPr>
          <p:cNvPr id="48" name="TextBox 382"/>
          <p:cNvSpPr txBox="1">
            <a:spLocks noChangeArrowheads="1"/>
          </p:cNvSpPr>
          <p:nvPr userDrawn="1"/>
        </p:nvSpPr>
        <p:spPr bwMode="gray">
          <a:xfrm>
            <a:off x="6966871" y="3648174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2826930" y="429915"/>
            <a:ext cx="6665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21</a:t>
            </a:r>
            <a:r>
              <a:rPr lang="en-GB" sz="140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st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2022</a:t>
            </a:r>
          </a:p>
        </p:txBody>
      </p:sp>
      <p:sp>
        <p:nvSpPr>
          <p:cNvPr id="28" name="TextBox 382">
            <a:extLst>
              <a:ext uri="{FF2B5EF4-FFF2-40B4-BE49-F238E27FC236}">
                <a16:creationId xmlns:a16="http://schemas.microsoft.com/office/drawing/2014/main" id="{F11B7DB7-74B5-1E40-87BB-4BD37128559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6096000" y="5669221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Computer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965258D2-C435-7444-A92A-2663F587587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21" y="4296567"/>
            <a:ext cx="1401368" cy="1372621"/>
          </a:xfrm>
          <a:prstGeom prst="rect">
            <a:avLst/>
          </a:prstGeom>
        </p:spPr>
      </p:pic>
      <p:pic>
        <p:nvPicPr>
          <p:cNvPr id="31" name="Picture 30" descr="Icon&#10;&#10;Description automatically generated">
            <a:extLst>
              <a:ext uri="{FF2B5EF4-FFF2-40B4-BE49-F238E27FC236}">
                <a16:creationId xmlns:a16="http://schemas.microsoft.com/office/drawing/2014/main" id="{3020A742-AABF-114E-983F-DBDA1E3A8EC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403" y="2262726"/>
            <a:ext cx="1403995" cy="1314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51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AAA69-1F90-D109-6BB5-BB36DCECC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9EECE-D726-5E7C-C939-DA2048AB4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E072A-FF07-C55A-59ED-DE3DDD502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6F7F-8E49-4D6E-BFDF-7B5FB2AB9BBC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951F1-9D49-6D33-6941-1FAAE67FF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4A87D7-1B8F-9570-0050-83B258AC7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B2F-9349-45C4-9939-E7813BA3E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664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D8C27-DC69-3648-4737-A5A5DE031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427637-9517-8959-8673-AB22FA1916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3950D-94E8-21FE-59A0-A1C1BCB96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6F7F-8E49-4D6E-BFDF-7B5FB2AB9BBC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18785-EA56-14EB-F34D-83C5443A7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FB6D6-3D69-E161-511C-A0BA50B36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B2F-9349-45C4-9939-E7813BA3E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64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D5657-62C7-ADA4-C838-C8CDBA927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B1911-5AD5-B330-38C8-FAE76DE264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C1F7F4-74BB-9985-0813-F51F2B89E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FA441E-D8F3-EA0D-BAAD-5B6BA5829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6F7F-8E49-4D6E-BFDF-7B5FB2AB9BBC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1CE82B-5AC1-B104-DB8B-C75D85E41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248F60-E5EF-E1F7-986F-88435F3FA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B2F-9349-45C4-9939-E7813BA3E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68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44AAB-7B88-B9D1-CEB2-0E86D1BF2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55CCA-04E6-72A6-93AF-96D11B10E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F56298-011D-9B67-5C8F-46BB71FEAC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3502F4-B587-6616-6B88-97E6B7220F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81B913-DC58-49F7-422E-73043460D2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2D7269-8FCA-2713-C13A-A327759BA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6F7F-8E49-4D6E-BFDF-7B5FB2AB9BBC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D901BF-CEBF-C0B4-C240-521E04610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EBEE1F-DE2F-8F25-61C5-AB6916B2E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B2F-9349-45C4-9939-E7813BA3E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54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0EC27-9BE6-0E7D-7AA6-E38878D24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B36AF6-33BA-56EA-49E6-197468DB4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6F7F-8E49-4D6E-BFDF-7B5FB2AB9BBC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2656E6-2809-9DEC-8981-9131CAFE7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A6741E-4D5F-588B-4793-393E109D5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B2F-9349-45C4-9939-E7813BA3E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76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FA4C00-F7D6-0BC2-E886-14DC0D2D7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6F7F-8E49-4D6E-BFDF-7B5FB2AB9BBC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2BD127-27B5-8578-0E8A-14ED2DF74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F6DE5F-739F-D8BB-7DA2-114138D43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B2F-9349-45C4-9939-E7813BA3E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285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77360-6712-7ED2-19E3-25B62949A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22CD6-C173-449F-E4FA-D724A0A31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FDA72F-4990-75A5-FC35-C052C1718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44812C-9C70-D4C2-8E1C-61160070C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6F7F-8E49-4D6E-BFDF-7B5FB2AB9BBC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707F1D-2916-FE64-F647-757E7169E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60245C-A6A8-4DA5-BC71-A04330D57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B2F-9349-45C4-9939-E7813BA3E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32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8D003-781D-B7B8-85A8-1C62CCEF1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FDB091-4966-688D-C634-F469578568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2F84D8-F6DB-E1D6-F9D1-9692C5FDE4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E07151-5C8E-C3DB-4E11-C40255F1A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6F7F-8E49-4D6E-BFDF-7B5FB2AB9BBC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66F407-4F18-7846-E98F-A58F76829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4EAA04-BCFC-58BC-D900-077B4C485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B2F-9349-45C4-9939-E7813BA3E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959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75ADA4-A586-59E0-1528-2C4C26F8B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8B8B7-00CC-B14F-8DA7-1C5A060C9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D9B65-E550-103C-3FA2-EB0CDE0E3F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56F7F-8E49-4D6E-BFDF-7B5FB2AB9BBC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FAED7-AC2B-BCF1-D884-65E78D348F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4FC36-8748-C50E-B15C-19D537D12A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2FB2F-9349-45C4-9939-E7813BA3E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361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6425" y="0"/>
            <a:ext cx="12208428" cy="740701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3876" tIns="51937" rIns="103876" bIns="51937"/>
          <a:lstStyle/>
          <a:p>
            <a:endParaRPr lang="en-US" sz="2400"/>
          </a:p>
        </p:txBody>
      </p:sp>
      <p:sp>
        <p:nvSpPr>
          <p:cNvPr id="8" name="Rectangle 7"/>
          <p:cNvSpPr/>
          <p:nvPr userDrawn="1"/>
        </p:nvSpPr>
        <p:spPr>
          <a:xfrm>
            <a:off x="-19141" y="6117300"/>
            <a:ext cx="12211141" cy="740701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3876" tIns="51937" rIns="103876" bIns="51937"/>
          <a:lstStyle/>
          <a:p>
            <a:endParaRPr lang="en-US" sz="2400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39" y="164637"/>
            <a:ext cx="1335005" cy="384043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585" y="5"/>
            <a:ext cx="569663" cy="65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939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740702"/>
            <a:ext cx="12192000" cy="587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1064248"/>
            <a:r>
              <a:rPr lang="en-GB" altLang="en-US" sz="3200" b="1" dirty="0" err="1">
                <a:solidFill>
                  <a:srgbClr val="5C5C5B"/>
                </a:solidFill>
                <a:latin typeface="Arial"/>
                <a:cs typeface="Arial"/>
              </a:rPr>
              <a:t>Newsbrands</a:t>
            </a:r>
            <a:r>
              <a:rPr lang="en-GB" altLang="en-US" sz="3200" b="1" dirty="0">
                <a:solidFill>
                  <a:srgbClr val="5C5C5B"/>
                </a:solidFill>
                <a:latin typeface="Arial"/>
                <a:cs typeface="Arial"/>
              </a:rPr>
              <a:t> (Qualities)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417EC3-FA5A-D9D3-739D-E2608C76298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295467" y="3717032"/>
            <a:ext cx="1261533" cy="61806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87A6F8C-8736-2ED8-0A5F-58CC723E081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887755" y="3429000"/>
            <a:ext cx="2057400" cy="6180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D5A0D07-A89F-4DB5-33DD-8760040FCA0D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824192" y="2468894"/>
            <a:ext cx="846667" cy="3979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551580F-2CED-BF4F-D3DA-E8588B9A8130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6706525" y="4581128"/>
            <a:ext cx="922867" cy="3979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FE17C25-17EB-EC84-48E7-98F36E997970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8428652" y="4677139"/>
            <a:ext cx="1075267" cy="39793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B449516-E873-AE7F-F6E9-17220D74725E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10312307" y="4677139"/>
            <a:ext cx="846667" cy="3979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EE00FCE-AB63-F2F9-2545-54C6D3EDB2A4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10295373" y="2357631"/>
            <a:ext cx="863600" cy="39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724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4" ma:contentTypeDescription="Create a new document." ma:contentTypeScope="" ma:versionID="d73d402dcf808a02d856076e0dfb1a1f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84c25da66f29ba7e15dcab15579d3ce9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Props1.xml><?xml version="1.0" encoding="utf-8"?>
<ds:datastoreItem xmlns:ds="http://schemas.openxmlformats.org/officeDocument/2006/customXml" ds:itemID="{ACB1874E-FD8B-43D2-A1F1-050DAD6901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1691EF0-BD9D-4D0A-87E7-7F51C1798D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6CF67E-197E-41A6-B6E8-524538A35C14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  <ds:schemaRef ds:uri="http://purl.org/dc/terms/"/>
    <ds:schemaRef ds:uri="b2a01d73-8935-4eb2-a87a-2289ff5b8144"/>
    <ds:schemaRef ds:uri="http://schemas.openxmlformats.org/package/2006/metadata/core-properties"/>
    <ds:schemaRef ds:uri="http://schemas.microsoft.com/office/infopath/2007/PartnerControls"/>
    <ds:schemaRef ds:uri="93452542-5985-4799-ad4f-b73e5edc771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 Condensed</vt:lpstr>
      <vt:lpstr>Office Theme</vt:lpstr>
      <vt:lpstr>1_Custom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Basnett</dc:creator>
  <cp:lastModifiedBy>Joshua Gidman</cp:lastModifiedBy>
  <cp:revision>3</cp:revision>
  <dcterms:created xsi:type="dcterms:W3CDTF">2022-09-01T10:14:25Z</dcterms:created>
  <dcterms:modified xsi:type="dcterms:W3CDTF">2022-09-16T13:14:18Z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MediaServiceImageTags">
    <vt:lpwstr/>
  </property>
</Properties>
</file>