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B76D6-2D27-6226-0CAD-353AA905A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4D37D-DBAE-10B3-82CC-02F160D82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62189-1F89-0874-4929-BE63D4FB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15AE-912A-03D5-A063-FDA1867B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23D9C-414C-B69D-2753-BB4C3DC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2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192DF-56D0-A24D-AFAE-CBFF1A3E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8C7A4-CC84-F9C5-A4CB-99DEBE9AB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44760-D8EB-7BF3-4996-273B2879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42E8-BFB7-A729-639C-0EEDDF94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DDDA6-2A94-59E2-2F06-DA51DA04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9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8E8451-1A03-78D0-235C-CA4F1586A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9F32F-E0C3-4962-22E6-E128A6686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D58A4-8936-7F8E-0A58-56B20806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52AE5-BF62-EEA4-040B-056946E5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9C3F3-D086-CEC4-FF3B-1C54D960A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2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9717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1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AAA69-1F90-D109-6BB5-BB36DCEC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9EECE-D726-5E7C-C939-DA2048AB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E072A-FF07-C55A-59ED-DE3DDD50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51F1-9D49-6D33-6941-1FAAE67F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A87D7-1B8F-9570-0050-83B258AC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6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8C27-DC69-3648-4737-A5A5DE03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27637-9517-8959-8673-AB22FA191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3950D-94E8-21FE-59A0-A1C1BCB9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18785-EA56-14EB-F34D-83C5443A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FB6D6-3D69-E161-511C-A0BA50B3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5657-62C7-ADA4-C838-C8CDBA927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B1911-5AD5-B330-38C8-FAE76DE26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1F7F4-74BB-9985-0813-F51F2B89E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A441E-D8F3-EA0D-BAAD-5B6BA582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CE82B-5AC1-B104-DB8B-C75D85E41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48F60-E5EF-E1F7-986F-88435F3F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68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44AAB-7B88-B9D1-CEB2-0E86D1BF2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55CCA-04E6-72A6-93AF-96D11B10E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56298-011D-9B67-5C8F-46BB71FEA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502F4-B587-6616-6B88-97E6B7220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1B913-DC58-49F7-422E-73043460D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2D7269-8FCA-2713-C13A-A327759B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D901BF-CEBF-C0B4-C240-521E0461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EBEE1F-DE2F-8F25-61C5-AB6916B2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EC27-9BE6-0E7D-7AA6-E38878D2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36AF6-33BA-56EA-49E6-197468DB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656E6-2809-9DEC-8981-9131CAFE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6741E-4D5F-588B-4793-393E109D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76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A4C00-F7D6-0BC2-E886-14DC0D2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BD127-27B5-8578-0E8A-14ED2DF7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6DE5F-739F-D8BB-7DA2-114138D4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8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77360-6712-7ED2-19E3-25B62949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2CD6-C173-449F-E4FA-D724A0A31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DA72F-4990-75A5-FC35-C052C1718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4812C-9C70-D4C2-8E1C-61160070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07F1D-2916-FE64-F647-757E7169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0245C-A6A8-4DA5-BC71-A04330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2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8D003-781D-B7B8-85A8-1C62CCEF1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DB091-4966-688D-C634-F46957856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F84D8-F6DB-E1D6-F9D1-9692C5FDE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07151-5C8E-C3DB-4E11-C40255F1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6F407-4F18-7846-E98F-A58F7682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EAA04-BCFC-58BC-D900-077B4C48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95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75ADA4-A586-59E0-1528-2C4C26F8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8B8B7-00CC-B14F-8DA7-1C5A060C9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D9B65-E550-103C-3FA2-EB0CDE0E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FAED7-AC2B-BCF1-D884-65E78D348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4FC36-8748-C50E-B15C-19D537D12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6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3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(Qualities)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417EC3-FA5A-D9D3-739D-E2608C76298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7A6F8C-8736-2ED8-0A5F-58CC723E081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9000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5A0D07-A89F-4DB5-33DD-8760040FCA0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51580F-2CED-BF4F-D3DA-E8588B9A8130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06525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FE17C25-17EB-EC84-48E7-98F36E997970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28652" y="4677139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449516-E873-AE7F-F6E9-17220D74725E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12307" y="4677139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E00FCE-AB63-F2F9-2545-54C6D3EDB2A4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295373" y="235763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2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ACB1874E-FD8B-43D2-A1F1-050DAD6901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691EF0-BD9D-4D0A-87E7-7F51C1798D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6CF67E-197E-41A6-B6E8-524538A35C14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b2a01d73-8935-4eb2-a87a-2289ff5b8144"/>
    <ds:schemaRef ds:uri="http://schemas.openxmlformats.org/package/2006/metadata/core-properties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2022-09-01T10:14:25Z</dcterms:created>
  <dcterms:modified xsi:type="dcterms:W3CDTF">2022-09-16T13:14:18Z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