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B76D6-2D27-6226-0CAD-353AA905A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C4D37D-DBAE-10B3-82CC-02F160D82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62189-1F89-0874-4929-BE63D4FB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15AE-912A-03D5-A063-FDA1867BA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23D9C-414C-B69D-2753-BB4C3DC0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52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192DF-56D0-A24D-AFAE-CBFF1A3EA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8C7A4-CC84-F9C5-A4CB-99DEBE9AB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44760-D8EB-7BF3-4996-273B2879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42E8-BFB7-A729-639C-0EEDDF94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DDDA6-2A94-59E2-2F06-DA51DA04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59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8E8451-1A03-78D0-235C-CA4F1586A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9F32F-E0C3-4962-22E6-E128A6686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D58A4-8936-7F8E-0A58-56B20806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52AE5-BF62-EEA4-040B-056946E5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9C3F3-D086-CEC4-FF3B-1C54D960A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02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497172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51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AAA69-1F90-D109-6BB5-BB36DCEC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9EECE-D726-5E7C-C939-DA2048AB4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E072A-FF07-C55A-59ED-DE3DDD50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951F1-9D49-6D33-6941-1FAAE67FF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A87D7-1B8F-9570-0050-83B258AC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66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8C27-DC69-3648-4737-A5A5DE03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27637-9517-8959-8673-AB22FA191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3950D-94E8-21FE-59A0-A1C1BCB9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18785-EA56-14EB-F34D-83C5443A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FB6D6-3D69-E161-511C-A0BA50B36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64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D5657-62C7-ADA4-C838-C8CDBA927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B1911-5AD5-B330-38C8-FAE76DE26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1F7F4-74BB-9985-0813-F51F2B89E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A441E-D8F3-EA0D-BAAD-5B6BA5829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CE82B-5AC1-B104-DB8B-C75D85E41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48F60-E5EF-E1F7-986F-88435F3F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68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44AAB-7B88-B9D1-CEB2-0E86D1BF2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55CCA-04E6-72A6-93AF-96D11B10E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56298-011D-9B67-5C8F-46BB71FEA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3502F4-B587-6616-6B88-97E6B7220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81B913-DC58-49F7-422E-73043460D2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2D7269-8FCA-2713-C13A-A327759BA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D901BF-CEBF-C0B4-C240-521E0461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EBEE1F-DE2F-8F25-61C5-AB6916B2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54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0EC27-9BE6-0E7D-7AA6-E38878D2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36AF6-33BA-56EA-49E6-197468DB4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656E6-2809-9DEC-8981-9131CAFE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6741E-4D5F-588B-4793-393E109D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76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FA4C00-F7D6-0BC2-E886-14DC0D2D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2BD127-27B5-8578-0E8A-14ED2DF7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6DE5F-739F-D8BB-7DA2-114138D4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28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77360-6712-7ED2-19E3-25B62949A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22CD6-C173-449F-E4FA-D724A0A31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DA72F-4990-75A5-FC35-C052C1718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4812C-9C70-D4C2-8E1C-61160070C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707F1D-2916-FE64-F647-757E7169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0245C-A6A8-4DA5-BC71-A04330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32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8D003-781D-B7B8-85A8-1C62CCEF1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DB091-4966-688D-C634-F469578568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F84D8-F6DB-E1D6-F9D1-9692C5FDE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07151-5C8E-C3DB-4E11-C40255F1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6F407-4F18-7846-E98F-A58F76829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4EAA04-BCFC-58BC-D900-077B4C48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95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75ADA4-A586-59E0-1528-2C4C26F8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8B8B7-00CC-B14F-8DA7-1C5A060C9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D9B65-E550-103C-3FA2-EB0CDE0E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56F7F-8E49-4D6E-BFDF-7B5FB2AB9BBC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FAED7-AC2B-BCF1-D884-65E78D348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4FC36-8748-C50E-B15C-19D537D12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FB2F-9349-45C4-9939-E7813BA3E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6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93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Newsbrands</a:t>
            </a:r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 (</a:t>
            </a:r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Populars</a:t>
            </a:r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EA6A62-71DD-C118-EA32-286D3EE215B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95467" y="3717032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ACFF9F1-CEC3-9D0B-4408-2E26BF41747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87755" y="342330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20B0FC-770C-6C01-9183-996C3CF46CE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468894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2FEDB0-EC19-C6A1-ACC1-7EA82512751B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768075" y="4581128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C7F217C-4394-3538-021F-ECF458FADD8D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68072" y="4706078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AFDB1DE-AE9D-EEA4-7FDD-BA23A6CAE3A8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20469" y="4677139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C73F020-99EF-D75D-A448-D16537A828FE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20469" y="2357631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8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ACB1874E-FD8B-43D2-A1F1-050DAD6901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691EF0-BD9D-4D0A-87E7-7F51C1798D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6CF67E-197E-41A6-B6E8-524538A35C14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b2a01d73-8935-4eb2-a87a-2289ff5b8144"/>
    <ds:schemaRef ds:uri="http://schemas.openxmlformats.org/package/2006/metadata/core-properties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2022-09-01T10:14:25Z</dcterms:created>
  <dcterms:modified xsi:type="dcterms:W3CDTF">2022-09-16T13:14:31Z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