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B7A75-1710-D4EE-5B47-AB2BEDED1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A01A54-0C83-BCF7-AAA3-59CB191F39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14920-7BD5-F746-2530-488371636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425E-A67E-3616-B960-57D3837F4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C1B53-0A1F-CA00-8707-23B5B34BC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862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DB33F-0926-11FB-163A-89833A06D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A4C250-C877-87CD-1BBD-5641F595D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ECB2F-5E01-CB35-AAC1-EE2896F8C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4CD15-DB5F-E649-ADF3-44A382C41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09664-273D-07CC-3641-CF2B34732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638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6B9034-98D0-E04F-B7F7-85DF62B708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FBEE88-B6AA-F23E-F46A-1EE590DA2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95BE9-6954-39E0-CB3E-25D73C11E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8BF8F-5703-FA7A-7DF5-D85288AD4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5FC4D-45C7-6780-FFD8-5934D5787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247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>
            <a:extLst>
              <a:ext uri="{FF2B5EF4-FFF2-40B4-BE49-F238E27FC236}">
                <a16:creationId xmlns:a16="http://schemas.microsoft.com/office/drawing/2014/main" id="{2354013C-9D9E-9E02-F5D8-173530968D3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0" y="1508787"/>
            <a:ext cx="3135945" cy="3890328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3887755" y="4005097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1508787"/>
            <a:ext cx="3376803" cy="4475989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1077521" y="4389020"/>
            <a:ext cx="1897284" cy="7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30392" y="5836369"/>
            <a:ext cx="190192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1067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1067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4" name="Picture 33" descr="newspape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35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1" name="Picture 20" descr="mobile.png">
            <a:extLst>
              <a:ext uri="{FF2B5EF4-FFF2-40B4-BE49-F238E27FC236}">
                <a16:creationId xmlns:a16="http://schemas.microsoft.com/office/drawing/2014/main" id="{B2B5AAA4-7717-5440-BACC-A1D2F0EF0F5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24" name="Picture 23" descr="tablet.png">
            <a:extLst>
              <a:ext uri="{FF2B5EF4-FFF2-40B4-BE49-F238E27FC236}">
                <a16:creationId xmlns:a16="http://schemas.microsoft.com/office/drawing/2014/main" id="{4AF774E6-D520-0544-B0CD-15252FF5FD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1D17D1F7-345D-164C-B1DA-F63BE0FD154A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606726" y="5669826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26" name="TextBox 382">
            <a:extLst>
              <a:ext uri="{FF2B5EF4-FFF2-40B4-BE49-F238E27FC236}">
                <a16:creationId xmlns:a16="http://schemas.microsoft.com/office/drawing/2014/main" id="{DD5F5B61-DD20-3E40-A66B-B783B4315C9B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69858" y="564783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8" name="TextBox 382">
            <a:extLst>
              <a:ext uri="{FF2B5EF4-FFF2-40B4-BE49-F238E27FC236}">
                <a16:creationId xmlns:a16="http://schemas.microsoft.com/office/drawing/2014/main" id="{1F81E1D8-A663-AD42-B565-6C7A82A5F5B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122847" y="5658829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6B5BBD85-592A-2B46-8A66-467B12A6AF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sp>
        <p:nvSpPr>
          <p:cNvPr id="41" name="TextBox 382">
            <a:extLst>
              <a:ext uri="{FF2B5EF4-FFF2-40B4-BE49-F238E27FC236}">
                <a16:creationId xmlns:a16="http://schemas.microsoft.com/office/drawing/2014/main" id="{9620869F-C0A7-8C41-A370-34BFA70AE28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5D298AE6-8898-9C40-A8E7-41A391461EF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F87C90-4696-8420-CEAB-2CC849769B30}"/>
              </a:ext>
            </a:extLst>
          </p:cNvPr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28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688470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028733"/>
            <a:ext cx="3304176" cy="5170984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8" y="1604797"/>
            <a:ext cx="3135945" cy="3890328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3910615" y="4064545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550000" y="5062789"/>
            <a:ext cx="1824203" cy="50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41030" y="5829535"/>
            <a:ext cx="153709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sp>
        <p:nvSpPr>
          <p:cNvPr id="26" name="TextBox 382"/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0" name="Picture 39" descr="mobi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42" name="Picture 41" descr="table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43" name="TextBox 382"/>
          <p:cNvSpPr txBox="1">
            <a:spLocks noChangeArrowheads="1"/>
          </p:cNvSpPr>
          <p:nvPr userDrawn="1"/>
        </p:nvSpPr>
        <p:spPr bwMode="gray">
          <a:xfrm>
            <a:off x="9606726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44" name="TextBox 382"/>
          <p:cNvSpPr txBox="1">
            <a:spLocks noChangeArrowheads="1"/>
          </p:cNvSpPr>
          <p:nvPr userDrawn="1"/>
        </p:nvSpPr>
        <p:spPr bwMode="gray">
          <a:xfrm>
            <a:off x="7869858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5" name="TextBox 382"/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46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47" name="Picture 46" descr="newspaper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48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21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st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  <p:sp>
        <p:nvSpPr>
          <p:cNvPr id="28" name="TextBox 382">
            <a:extLst>
              <a:ext uri="{FF2B5EF4-FFF2-40B4-BE49-F238E27FC236}">
                <a16:creationId xmlns:a16="http://schemas.microsoft.com/office/drawing/2014/main" id="{F11B7DB7-74B5-1E40-87BB-4BD37128559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096000" y="566922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65258D2-C435-7444-A92A-2663F58758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3020A742-AABF-114E-983F-DBDA1E3A8EC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16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7F5BD-9DB6-A8DB-170D-338196C29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CBDE9-C6DD-E0C9-D156-51DDCF5BA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EAF9E-3760-8E38-14A6-1FEAC6E82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43761-4C35-9832-4BF1-71B496CA0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E6758-35C3-A85E-3BBB-ABB12F2D7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108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F7A44-E5D1-7DF0-E7B9-F0D2F06FE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77ECB8-4326-4B21-0E5B-731206A34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9523B-6F26-E285-C217-A840A2530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182E2-B3A7-A0BF-6E10-7F932A16C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3C3AF-EF3D-5F9C-6317-4378733B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66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5E256-1280-FFB9-6D63-74AB89608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36BA7-B035-66D1-40ED-CEAA6CC71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AE3AA5-77F9-7CED-C424-8D1310A47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8240FA-6B92-6446-DD69-3C845A5A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268A21-8F4F-9418-3077-C6DA3BD3C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2162B9-24E7-CB78-C192-C74409A75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284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FBBEF-3F4C-BA85-A13C-F1607D239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2A3E43-67F7-DC79-FD5B-4C0461B0C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41BC9A-AF0F-B9A4-F300-27C67FE84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20E900-19BF-461D-FF87-706D0B5F20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E7895F-B380-C353-64A5-54300C1183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F29C30-FB3A-87C1-1B38-CD9B48C0C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4F9B6A-9D01-5719-3225-50DE0DC06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48551C-CCAA-B2E0-ECDA-558B8BBC8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9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B9E2B-A280-88C3-24C1-BE39518C4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E589DA-B063-1DB5-6921-1D424026C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7431D-9B0B-2E0B-CC12-465E9DB95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3E006C-EE43-1220-F6C4-D48032A3D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150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0B8212-6F66-9414-352D-6246079C8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C03216-D5BF-C9C7-80BB-E0A1A8B96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E92EB-9C37-3CB3-EA84-11258D6A9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156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49BC3-123A-B2EA-ED52-B2B153354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C8672-77EF-C03D-1B79-D077C52FB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EB1D04-3AC2-3CEF-8696-F551C2321D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A106A-8326-B3DF-8268-98FE8249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44E739-077E-259C-E440-4F2A809B3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AA2F3F-60F7-7964-D211-B10768822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562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F5C2C-A818-0363-5FF4-80A993099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EDB7A2-0364-AFC8-9BFA-DD28122C85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B2EE81-6F2F-E3C4-0ADF-4B25830855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335475-3374-DCDD-78A7-CBFB6ABD7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E43106-6529-716D-48F1-ADE148587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3E1A4D-79B2-F3E6-BC50-17BAC4844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59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7023ED-8967-22B3-A7A1-E8111C445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3939A9-2358-14DE-0B2E-B48E073A9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B7D53-7B17-46E9-E018-90B26E177F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CF302-4DE2-46E8-D9F2-17A7DEDA40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6A14E-DF78-4AE5-A90C-AED144388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37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6425" y="0"/>
            <a:ext cx="12208428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>
            <a:off x="-19141" y="6117300"/>
            <a:ext cx="12211141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164637"/>
            <a:ext cx="1335005" cy="384043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85" y="5"/>
            <a:ext cx="569663" cy="6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85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740702"/>
            <a:ext cx="12192000" cy="5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Magazine Brands (Women’s Weeklies)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E35C91-D6A4-A64B-A0CF-7DF42FEBF5B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295467" y="3717032"/>
            <a:ext cx="1261533" cy="6180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6B5B137-346B-0966-3CBA-97519B58E18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887755" y="3423581"/>
            <a:ext cx="2057400" cy="618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D66B4D8-A98E-41B7-FFDB-6EBCBB39B45C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824192" y="2468894"/>
            <a:ext cx="846667" cy="397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3882726-4F15-B113-D3AE-8C43B0E81C81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709237" y="4582616"/>
            <a:ext cx="922867" cy="3979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9B05118-B472-6C56-9212-3EDDEE8E1584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8438653" y="4723011"/>
            <a:ext cx="1075267" cy="397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3D78F13-0425-D81F-2EB5-818F6B699484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0320469" y="4677139"/>
            <a:ext cx="846667" cy="3979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F76C222-637C-E5E4-11E5-13E431C128F2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0303536" y="2357631"/>
            <a:ext cx="863600" cy="39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737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4" ma:contentTypeDescription="Create a new document." ma:contentTypeScope="" ma:versionID="d73d402dcf808a02d856076e0dfb1a1f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84c25da66f29ba7e15dcab15579d3ce9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Props1.xml><?xml version="1.0" encoding="utf-8"?>
<ds:datastoreItem xmlns:ds="http://schemas.openxmlformats.org/officeDocument/2006/customXml" ds:itemID="{A601FC44-A0DD-4089-AC76-7C7932D70D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072D9A-5C49-41DF-8B0B-A7985B2C27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4D3FDF-4662-439E-B91F-26368E76D7A3}">
  <ds:schemaRefs>
    <ds:schemaRef ds:uri="http://purl.org/dc/dcmitype/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93452542-5985-4799-ad4f-b73e5edc7713"/>
    <ds:schemaRef ds:uri="b2a01d73-8935-4eb2-a87a-2289ff5b81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Office Theme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Basnett</dc:creator>
  <cp:lastModifiedBy>Joshua Gidman</cp:lastModifiedBy>
  <cp:revision>3</cp:revision>
  <dcterms:created xsi:type="dcterms:W3CDTF">2022-09-01T10:14:58Z</dcterms:created>
  <dcterms:modified xsi:type="dcterms:W3CDTF">2022-09-16T13:14:50Z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MediaServiceImageTags">
    <vt:lpwstr/>
  </property>
</Properties>
</file>