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F95B8-5C05-6B48-FE0B-B2952C033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D22C2-ACC7-0EA8-4CE5-FD7FE72D5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3C58-E221-B3F8-0B95-DBA5C9EE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5FF92-F82B-4A89-E4AD-8803C21A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E190A-49D9-A955-AEA5-75C9F6A0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0F804-4B39-4500-E20A-9CC6ACA8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871A1-8493-DA07-AE5D-B56F563A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A66D-BA35-52D1-6CDA-92C4603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280E-95F0-6EA4-75B7-2D35A90F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B2B7-63BE-5C90-9456-8F83D434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0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20BFA-F1F2-BD61-FD71-D49609D66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B5598-5752-5902-1293-C45667DF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2CEA-7C52-40ED-2548-53B05E8A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7DC0B-C024-B5B9-1E01-DF795669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E951F-9D7A-E5AB-9407-4C525E96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1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9864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C8F5-DD63-B14F-083D-846AE17C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92231-3637-EF79-ECAC-3DEE54C2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92584-EF18-AEC1-FA50-C6F98057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27EC-209C-B104-C058-3FE71D0C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44F79-BA26-B619-397E-9FD4E2D0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A3758-68F7-4258-C869-72284BA7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9153-DBF0-052D-B3F3-8E8991D1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AF2E-4B04-D215-8CF7-0DB7AA0F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26EF-5DC9-AA1C-D28F-5C73839A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AF06E-1F34-3CFB-4367-0CEECC62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9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1144-3908-48D5-7BFC-B7F9304B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A5B9E-FCFF-D436-C7E7-D19F68E19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9F1-E9CC-20F5-B29F-1AF3D006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3DF5-C3E0-3674-CC1E-50485314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F11FF-0580-4182-8CC5-3EA0B0E2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FB832-5862-DA1A-8304-830988DB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3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8BA9-F8EA-4873-56BA-1B910B4E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012A2-1068-DAA5-B00A-F7EFEA2D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39084-4A74-CA8C-375C-E76855D62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74FCC-63D6-0CF4-C5A9-562A77329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3181-CC53-78D1-0ADF-991E63770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D218F-4B42-9107-BDE6-3A4CA17D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CC2AF-C213-7D0F-A2A7-3B49A720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8ACCC-101A-483A-D10E-940D4E23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26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AAE41-38D2-44AB-D048-D8F7D312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B3374-3422-C794-A094-F12C0E6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27E6-C38C-132E-76DA-313AE074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8FEF8-A36E-F676-D072-BF19E7E6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0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D45BE-B5C4-4F24-5D6B-F6831B93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7616A-DC5E-4F5C-0B0B-858212DF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FC9BE-4D7F-3057-EDAE-A54557EC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7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E51B-7683-2240-550C-C84168AA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A61F-1DDD-F203-1083-D728BE25F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5A122-58C3-B4BD-6CF9-B7767467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FFAA2-7778-D18F-2C04-9241888F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04DF2-7F72-D3D5-0CF2-1CDDCC65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4D558-ED55-CB60-EA22-E53D0C2F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8680-830A-C55D-628B-D87C547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0322-8BD2-6DBA-C7B1-157F8B84F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C1024-2011-6CC9-3965-13E45B92E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28E51-C5B5-0BB8-54BC-49C10F5C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672D3-F2FF-380F-1E7D-5B21C5E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DFFAD-538B-20F2-23BB-23A22F6C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DE108-CAAB-C781-0F17-3E27BA4C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0418-1CF3-EC7D-C1D3-0AEBD8C45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B6953-0DCF-49FE-5849-E33B452E3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8CABF-E1DA-CDDC-B7EE-D7E883E48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D238-D4EF-8B47-DC48-A50AD8128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(Women’s Monthlies)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E2EE4F-E4AE-8FFC-854B-73388C4365C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56CDA0-5900-2691-1425-C790B5A3FEF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4C0184-09BA-9A72-0D8D-ED82D6ADFCC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63766B-E4CA-AB1B-A573-5F6B9CD3689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25685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8BB1A1-DD22-E47D-D9C2-0B39E4F022F9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26791" y="470525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C11750-D942-184B-D7E4-02A31DA55C76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280296" y="4705251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E2E04C-8984-553E-8E01-D613486916FF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87881" y="2364659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2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0AA12E-66B4-47D7-B5DD-74FB9E0557EE}">
  <ds:schemaRefs>
    <ds:schemaRef ds:uri="http://purl.org/dc/dcmitype/"/>
    <ds:schemaRef ds:uri="http://schemas.microsoft.com/office/2006/documentManagement/types"/>
    <ds:schemaRef ds:uri="http://purl.org/dc/terms/"/>
    <ds:schemaRef ds:uri="93452542-5985-4799-ad4f-b73e5edc7713"/>
    <ds:schemaRef ds:uri="b2a01d73-8935-4eb2-a87a-2289ff5b814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8C4DA3-7A82-4C07-B40B-7BC8756BE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1FA90E-F757-4050-B2BB-ABA397BE9F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2022-09-01T10:12:22Z</dcterms:created>
  <dcterms:modified xsi:type="dcterms:W3CDTF">2022-09-16T13:15:01Z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