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84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7A75-1710-D4EE-5B47-AB2BEDED1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01A54-0C83-BCF7-AAA3-59CB191F3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14920-7BD5-F746-2530-488371636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25E-A67E-3616-B960-57D3837F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C1B53-0A1F-CA00-8707-23B5B34B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6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DB33F-0926-11FB-163A-89833A06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A4C250-C877-87CD-1BBD-5641F595D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CB2F-5E01-CB35-AAC1-EE2896F8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CD15-DB5F-E649-ADF3-44A382C4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9664-273D-07CC-3641-CF2B3473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3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9034-98D0-E04F-B7F7-85DF62B70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FBEE88-B6AA-F23E-F46A-1EE590DA2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95BE9-6954-39E0-CB3E-25D73C11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8BF8F-5703-FA7A-7DF5-D85288AD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5FC4D-45C7-6780-FFD8-5934D5787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247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  <a:endParaRPr lang="en-GB" sz="140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70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6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7F5BD-9DB6-A8DB-170D-338196C29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CBDE9-C6DD-E0C9-D156-51DDCF5BA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EAF9E-3760-8E38-14A6-1FEAC6E8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3761-4C35-9832-4BF1-71B496CA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E6758-35C3-A85E-3BBB-ABB12F2D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0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7A44-E5D1-7DF0-E7B9-F0D2F06F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7ECB8-4326-4B21-0E5B-731206A34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9523B-6F26-E285-C217-A840A2530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182E2-B3A7-A0BF-6E10-7F932A16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3C3AF-EF3D-5F9C-6317-4378733B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6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E256-1280-FFB9-6D63-74AB8960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BA7-B035-66D1-40ED-CEAA6CC71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E3AA5-77F9-7CED-C424-8D1310A47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240FA-6B92-6446-DD69-3C845A5A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68A21-8F4F-9418-3077-C6DA3BD3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162B9-24E7-CB78-C192-C74409A75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28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FBBEF-3F4C-BA85-A13C-F1607D239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A3E43-67F7-DC79-FD5B-4C0461B0C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1BC9A-AF0F-B9A4-F300-27C67FE84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0E900-19BF-461D-FF87-706D0B5F2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7895F-B380-C353-64A5-54300C118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F29C30-FB3A-87C1-1B38-CD9B48C0C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4F9B6A-9D01-5719-3225-50DE0DC0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8551C-CCAA-B2E0-ECDA-558B8BBC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9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9E2B-A280-88C3-24C1-BE39518C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589DA-B063-1DB5-6921-1D424026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7431D-9B0B-2E0B-CC12-465E9DB9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E006C-EE43-1220-F6C4-D48032A3D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5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0B8212-6F66-9414-352D-6246079C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03216-D5BF-C9C7-80BB-E0A1A8B9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E92EB-9C37-3CB3-EA84-11258D6A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15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49BC3-123A-B2EA-ED52-B2B15335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C8672-77EF-C03D-1B79-D077C52FB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EB1D04-3AC2-3CEF-8696-F551C2321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106A-8326-B3DF-8268-98FE8249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4E739-077E-259C-E440-4F2A809B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A2F3F-60F7-7964-D211-B1076882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56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F5C2C-A818-0363-5FF4-80A993099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DB7A2-0364-AFC8-9BFA-DD28122C8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2EE81-6F2F-E3C4-0ADF-4B2583085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35475-3374-DCDD-78A7-CBFB6ABD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43106-6529-716D-48F1-ADE148587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E1A4D-79B2-F3E6-BC50-17BAC484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59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023ED-8967-22B3-A7A1-E8111C44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939A9-2358-14DE-0B2E-B48E073A9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B7D53-7B17-46E9-E018-90B26E177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73BAE-4579-4A9D-8286-6F0CFE7BC50A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CF302-4DE2-46E8-D9F2-17A7DEDA4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6A14E-DF78-4AE5-A90C-AED144388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CD9C0-A32B-477F-96E1-49D4FAC1DE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7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5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(Women’s Monthlies)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34CA46-73C0-57D5-6FA9-8E8F443827E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B1338EB-E261-A980-8650-98628FF8CD9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29000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3CC35A-569F-6AE9-E9AD-24835795AA0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E3F978-9A10-596F-CC5B-7025DD6F7D04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20747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A5B363-BCEE-2ED9-5A71-8ADCECFA67BA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44408" y="4677139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DF2BB24-985D-1974-ADF8-A49C2C29F75E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677139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ED6E716-801B-BDCC-FF91-B0142BCD43C1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20469" y="2357631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70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A601FC44-A0DD-4089-AC76-7C7932D70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072D9A-5C49-41DF-8B0B-A7985B2C27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4D3FDF-4662-439E-B91F-26368E76D7A3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3452542-5985-4799-ad4f-b73e5edc7713"/>
    <ds:schemaRef ds:uri="b2a01d73-8935-4eb2-a87a-2289ff5b81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2022-09-01T10:14:58Z</dcterms:created>
  <dcterms:modified xsi:type="dcterms:W3CDTF">2022-09-16T13:15:07Z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