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6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2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F95B8-5C05-6B48-FE0B-B2952C0338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8D22C2-ACC7-0EA8-4CE5-FD7FE72D55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73C58-E221-B3F8-0B95-DBA5C9EE4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85FF92-F82B-4A89-E4AD-8803C21AD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DE190A-49D9-A955-AEA5-75C9F6A0C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170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0F804-4B39-4500-E20A-9CC6ACA80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0871A1-8493-DA07-AE5D-B56F563A90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B9A66D-BA35-52D1-6CDA-92C4603E0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96280E-95F0-6EA4-75B7-2D35A90FC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5B2B7-63BE-5C90-9456-8F83D4345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902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F20BFA-F1F2-BD61-FD71-D49609D66A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3B5598-5752-5902-1293-C45667DF27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C42CEA-7C52-40ED-2548-53B05E8A6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17DC0B-C024-B5B9-1E01-DF795669E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DE951F-9D7A-E5AB-9407-4C525E965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7166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>
            <a:extLst>
              <a:ext uri="{FF2B5EF4-FFF2-40B4-BE49-F238E27FC236}">
                <a16:creationId xmlns:a16="http://schemas.microsoft.com/office/drawing/2014/main" id="{2354013C-9D9E-9E02-F5D8-173530968D39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121175"/>
            <a:ext cx="12192000" cy="628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10642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PAMCo 3 2022 Sept’20 - June’22 print data fused with June’22 iris data</a:t>
            </a:r>
            <a:endParaRPr lang="en-GB" altLang="en-US" sz="1867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altLang="en-US" sz="1600" b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TextBox 14"/>
          <p:cNvSpPr txBox="1">
            <a:spLocks noChangeArrowheads="1"/>
          </p:cNvSpPr>
          <p:nvPr userDrawn="1"/>
        </p:nvSpPr>
        <p:spPr bwMode="gray">
          <a:xfrm>
            <a:off x="11088564" y="452637"/>
            <a:ext cx="1056379" cy="2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1067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8" name="TextBox 408"/>
          <p:cNvSpPr txBox="1">
            <a:spLocks noChangeArrowheads="1"/>
          </p:cNvSpPr>
          <p:nvPr userDrawn="1"/>
        </p:nvSpPr>
        <p:spPr bwMode="auto">
          <a:xfrm>
            <a:off x="142411" y="6262480"/>
            <a:ext cx="7585771" cy="676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800"/>
              </a:spcBef>
            </a:pP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933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pic>
        <p:nvPicPr>
          <p:cNvPr id="9" name="Picture 8" descr="people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60" y="1508787"/>
            <a:ext cx="3135945" cy="3890328"/>
          </a:xfrm>
          <a:prstGeom prst="rect">
            <a:avLst/>
          </a:prstGeom>
        </p:spPr>
      </p:pic>
      <p:sp>
        <p:nvSpPr>
          <p:cNvPr id="15" name="TextBox 382"/>
          <p:cNvSpPr txBox="1">
            <a:spLocks noChangeArrowheads="1"/>
          </p:cNvSpPr>
          <p:nvPr userDrawn="1"/>
        </p:nvSpPr>
        <p:spPr bwMode="gray">
          <a:xfrm>
            <a:off x="3887755" y="4005097"/>
            <a:ext cx="1824204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2133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pic>
        <p:nvPicPr>
          <p:cNvPr id="17" name="Picture 16" descr="scotland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49" y="1508787"/>
            <a:ext cx="3376803" cy="4475989"/>
          </a:xfrm>
          <a:prstGeom prst="rect">
            <a:avLst/>
          </a:prstGeom>
        </p:spPr>
      </p:pic>
      <p:sp>
        <p:nvSpPr>
          <p:cNvPr id="18" name="TextBox 382"/>
          <p:cNvSpPr txBox="1">
            <a:spLocks noChangeArrowheads="1"/>
          </p:cNvSpPr>
          <p:nvPr userDrawn="1"/>
        </p:nvSpPr>
        <p:spPr bwMode="gray">
          <a:xfrm>
            <a:off x="1077521" y="4389020"/>
            <a:ext cx="1897284" cy="710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Coverage of the</a:t>
            </a:r>
            <a:b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Scottish 15+ population</a:t>
            </a:r>
          </a:p>
        </p:txBody>
      </p:sp>
      <p:sp>
        <p:nvSpPr>
          <p:cNvPr id="23" name="TextBox 1"/>
          <p:cNvSpPr txBox="1"/>
          <p:nvPr userDrawn="1"/>
        </p:nvSpPr>
        <p:spPr>
          <a:xfrm>
            <a:off x="-30392" y="5836369"/>
            <a:ext cx="1901923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67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  <a:r>
              <a:rPr lang="en-GB" sz="1067" b="1" baseline="0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Scotland</a:t>
            </a:r>
            <a:endParaRPr lang="en-GB" sz="1067" b="1">
              <a:solidFill>
                <a:srgbClr val="5C5C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82"/>
          <p:cNvSpPr txBox="1">
            <a:spLocks noChangeArrowheads="1"/>
          </p:cNvSpPr>
          <p:nvPr userDrawn="1"/>
        </p:nvSpPr>
        <p:spPr bwMode="gray">
          <a:xfrm>
            <a:off x="6260074" y="1566380"/>
            <a:ext cx="5931927" cy="50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667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34" name="Picture 33" descr="newspaper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871" y="1988839"/>
            <a:ext cx="2304256" cy="1885300"/>
          </a:xfrm>
          <a:prstGeom prst="rect">
            <a:avLst/>
          </a:prstGeom>
        </p:spPr>
      </p:pic>
      <p:sp>
        <p:nvSpPr>
          <p:cNvPr id="35" name="TextBox 382"/>
          <p:cNvSpPr txBox="1">
            <a:spLocks noChangeArrowheads="1"/>
          </p:cNvSpPr>
          <p:nvPr userDrawn="1"/>
        </p:nvSpPr>
        <p:spPr bwMode="gray">
          <a:xfrm>
            <a:off x="6966871" y="3648174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36" name="TextBox 409"/>
          <p:cNvSpPr txBox="1">
            <a:spLocks noChangeArrowheads="1"/>
          </p:cNvSpPr>
          <p:nvPr userDrawn="1"/>
        </p:nvSpPr>
        <p:spPr bwMode="auto">
          <a:xfrm>
            <a:off x="9360363" y="6213310"/>
            <a:ext cx="2976331" cy="53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1" name="Picture 20" descr="mobile.png">
            <a:extLst>
              <a:ext uri="{FF2B5EF4-FFF2-40B4-BE49-F238E27FC236}">
                <a16:creationId xmlns:a16="http://schemas.microsoft.com/office/drawing/2014/main" id="{B2B5AAA4-7717-5440-BACC-A1D2F0EF0F5D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468" y="3926376"/>
            <a:ext cx="1097787" cy="1824203"/>
          </a:xfrm>
          <a:prstGeom prst="rect">
            <a:avLst/>
          </a:prstGeom>
        </p:spPr>
      </p:pic>
      <p:pic>
        <p:nvPicPr>
          <p:cNvPr id="24" name="Picture 23" descr="tablet.png">
            <a:extLst>
              <a:ext uri="{FF2B5EF4-FFF2-40B4-BE49-F238E27FC236}">
                <a16:creationId xmlns:a16="http://schemas.microsoft.com/office/drawing/2014/main" id="{4AF774E6-D520-0544-B0CD-15252FF5FD8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779" y="3996575"/>
            <a:ext cx="1261720" cy="1792972"/>
          </a:xfrm>
          <a:prstGeom prst="rect">
            <a:avLst/>
          </a:prstGeom>
        </p:spPr>
      </p:pic>
      <p:sp>
        <p:nvSpPr>
          <p:cNvPr id="25" name="TextBox 382">
            <a:extLst>
              <a:ext uri="{FF2B5EF4-FFF2-40B4-BE49-F238E27FC236}">
                <a16:creationId xmlns:a16="http://schemas.microsoft.com/office/drawing/2014/main" id="{1D17D1F7-345D-164C-B1DA-F63BE0FD154A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9606726" y="5669826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26" name="TextBox 382">
            <a:extLst>
              <a:ext uri="{FF2B5EF4-FFF2-40B4-BE49-F238E27FC236}">
                <a16:creationId xmlns:a16="http://schemas.microsoft.com/office/drawing/2014/main" id="{DD5F5B61-DD20-3E40-A66B-B783B4315C9B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869858" y="5647831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38" name="TextBox 382">
            <a:extLst>
              <a:ext uri="{FF2B5EF4-FFF2-40B4-BE49-F238E27FC236}">
                <a16:creationId xmlns:a16="http://schemas.microsoft.com/office/drawing/2014/main" id="{1F81E1D8-A663-AD42-B565-6C7A82A5F5B2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6122847" y="5658829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Computer </a:t>
            </a:r>
          </a:p>
        </p:txBody>
      </p:sp>
      <p:pic>
        <p:nvPicPr>
          <p:cNvPr id="39" name="Picture 38" descr="Icon&#10;&#10;Description automatically generated">
            <a:extLst>
              <a:ext uri="{FF2B5EF4-FFF2-40B4-BE49-F238E27FC236}">
                <a16:creationId xmlns:a16="http://schemas.microsoft.com/office/drawing/2014/main" id="{6B5BBD85-592A-2B46-8A66-467B12A6AFE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321" y="4296567"/>
            <a:ext cx="1401368" cy="1372621"/>
          </a:xfrm>
          <a:prstGeom prst="rect">
            <a:avLst/>
          </a:prstGeom>
        </p:spPr>
      </p:pic>
      <p:sp>
        <p:nvSpPr>
          <p:cNvPr id="41" name="TextBox 382">
            <a:extLst>
              <a:ext uri="{FF2B5EF4-FFF2-40B4-BE49-F238E27FC236}">
                <a16:creationId xmlns:a16="http://schemas.microsoft.com/office/drawing/2014/main" id="{9620869F-C0A7-8C41-A370-34BFA70AE280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9393278" y="3589250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pic>
        <p:nvPicPr>
          <p:cNvPr id="42" name="Picture 41" descr="Icon&#10;&#10;Description automatically generated">
            <a:extLst>
              <a:ext uri="{FF2B5EF4-FFF2-40B4-BE49-F238E27FC236}">
                <a16:creationId xmlns:a16="http://schemas.microsoft.com/office/drawing/2014/main" id="{5D298AE6-8898-9C40-A8E7-41A391461EF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403" y="2262726"/>
            <a:ext cx="1403995" cy="131420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5F87C90-4696-8420-CEAB-2CC849769B30}"/>
              </a:ext>
            </a:extLst>
          </p:cNvPr>
          <p:cNvSpPr txBox="1"/>
          <p:nvPr userDrawn="1"/>
        </p:nvSpPr>
        <p:spPr>
          <a:xfrm>
            <a:off x="2826930" y="429915"/>
            <a:ext cx="6665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21</a:t>
            </a:r>
            <a:r>
              <a:rPr lang="en-GB" sz="140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st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986464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4"/>
          <p:cNvSpPr txBox="1">
            <a:spLocks noChangeArrowheads="1"/>
          </p:cNvSpPr>
          <p:nvPr userDrawn="1"/>
        </p:nvSpPr>
        <p:spPr bwMode="gray">
          <a:xfrm>
            <a:off x="11088564" y="452637"/>
            <a:ext cx="1056379" cy="2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1067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20" name="TextBox 408"/>
          <p:cNvSpPr txBox="1">
            <a:spLocks noChangeArrowheads="1"/>
          </p:cNvSpPr>
          <p:nvPr userDrawn="1"/>
        </p:nvSpPr>
        <p:spPr bwMode="auto">
          <a:xfrm>
            <a:off x="142411" y="6262480"/>
            <a:ext cx="7585771" cy="676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800"/>
              </a:spcBef>
            </a:pP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933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sp>
        <p:nvSpPr>
          <p:cNvPr id="21" name="TextBox 409"/>
          <p:cNvSpPr txBox="1">
            <a:spLocks noChangeArrowheads="1"/>
          </p:cNvSpPr>
          <p:nvPr userDrawn="1"/>
        </p:nvSpPr>
        <p:spPr bwMode="auto">
          <a:xfrm>
            <a:off x="9360363" y="6213310"/>
            <a:ext cx="2976331" cy="53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3" name="Picture 22" descr="u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1028733"/>
            <a:ext cx="3304176" cy="5170984"/>
          </a:xfrm>
          <a:prstGeom prst="rect">
            <a:avLst/>
          </a:prstGeom>
        </p:spPr>
      </p:pic>
      <p:pic>
        <p:nvPicPr>
          <p:cNvPr id="24" name="Picture 23" descr="people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68" y="1604797"/>
            <a:ext cx="3135945" cy="3890328"/>
          </a:xfrm>
          <a:prstGeom prst="rect">
            <a:avLst/>
          </a:prstGeom>
        </p:spPr>
      </p:pic>
      <p:sp>
        <p:nvSpPr>
          <p:cNvPr id="36" name="TextBox 382"/>
          <p:cNvSpPr txBox="1">
            <a:spLocks noChangeArrowheads="1"/>
          </p:cNvSpPr>
          <p:nvPr userDrawn="1"/>
        </p:nvSpPr>
        <p:spPr bwMode="gray">
          <a:xfrm>
            <a:off x="3910615" y="4064545"/>
            <a:ext cx="1824204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2133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sp>
        <p:nvSpPr>
          <p:cNvPr id="37" name="TextBox 382"/>
          <p:cNvSpPr txBox="1">
            <a:spLocks noChangeArrowheads="1"/>
          </p:cNvSpPr>
          <p:nvPr userDrawn="1"/>
        </p:nvSpPr>
        <p:spPr bwMode="gray">
          <a:xfrm>
            <a:off x="1550000" y="5062789"/>
            <a:ext cx="1824203" cy="505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Coverage of GB 15+</a:t>
            </a:r>
            <a:b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population</a:t>
            </a:r>
          </a:p>
        </p:txBody>
      </p:sp>
      <p:sp>
        <p:nvSpPr>
          <p:cNvPr id="25" name="TextBox 1"/>
          <p:cNvSpPr txBox="1"/>
          <p:nvPr userDrawn="1"/>
        </p:nvSpPr>
        <p:spPr>
          <a:xfrm>
            <a:off x="-41030" y="5829535"/>
            <a:ext cx="1537099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67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</a:p>
        </p:txBody>
      </p:sp>
      <p:sp>
        <p:nvSpPr>
          <p:cNvPr id="26" name="TextBox 382"/>
          <p:cNvSpPr txBox="1">
            <a:spLocks noChangeArrowheads="1"/>
          </p:cNvSpPr>
          <p:nvPr userDrawn="1"/>
        </p:nvSpPr>
        <p:spPr bwMode="gray">
          <a:xfrm>
            <a:off x="0" y="121175"/>
            <a:ext cx="12192000" cy="628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10642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PAMCo 3 2022 Sept’20 - June’22 print data fused with June’22 iris data</a:t>
            </a:r>
            <a:endParaRPr lang="en-GB" altLang="en-US" sz="1867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altLang="en-US" sz="1600" b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40" name="Picture 39" descr="mobile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468" y="3926376"/>
            <a:ext cx="1097787" cy="1824203"/>
          </a:xfrm>
          <a:prstGeom prst="rect">
            <a:avLst/>
          </a:prstGeom>
        </p:spPr>
      </p:pic>
      <p:pic>
        <p:nvPicPr>
          <p:cNvPr id="42" name="Picture 41" descr="tablet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779" y="3996575"/>
            <a:ext cx="1261720" cy="1792972"/>
          </a:xfrm>
          <a:prstGeom prst="rect">
            <a:avLst/>
          </a:prstGeom>
        </p:spPr>
      </p:pic>
      <p:sp>
        <p:nvSpPr>
          <p:cNvPr id="43" name="TextBox 382"/>
          <p:cNvSpPr txBox="1">
            <a:spLocks noChangeArrowheads="1"/>
          </p:cNvSpPr>
          <p:nvPr userDrawn="1"/>
        </p:nvSpPr>
        <p:spPr bwMode="gray">
          <a:xfrm>
            <a:off x="9606726" y="5637278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44" name="TextBox 382"/>
          <p:cNvSpPr txBox="1">
            <a:spLocks noChangeArrowheads="1"/>
          </p:cNvSpPr>
          <p:nvPr userDrawn="1"/>
        </p:nvSpPr>
        <p:spPr bwMode="gray">
          <a:xfrm>
            <a:off x="7869858" y="5637278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45" name="TextBox 382"/>
          <p:cNvSpPr txBox="1">
            <a:spLocks noChangeArrowheads="1"/>
          </p:cNvSpPr>
          <p:nvPr userDrawn="1"/>
        </p:nvSpPr>
        <p:spPr bwMode="gray">
          <a:xfrm>
            <a:off x="9393278" y="3589250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sp>
        <p:nvSpPr>
          <p:cNvPr id="46" name="TextBox 382"/>
          <p:cNvSpPr txBox="1">
            <a:spLocks noChangeArrowheads="1"/>
          </p:cNvSpPr>
          <p:nvPr userDrawn="1"/>
        </p:nvSpPr>
        <p:spPr bwMode="gray">
          <a:xfrm>
            <a:off x="6260074" y="1566380"/>
            <a:ext cx="5931927" cy="50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667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47" name="Picture 46" descr="newspaper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871" y="1988839"/>
            <a:ext cx="2304256" cy="1885300"/>
          </a:xfrm>
          <a:prstGeom prst="rect">
            <a:avLst/>
          </a:prstGeom>
        </p:spPr>
      </p:pic>
      <p:sp>
        <p:nvSpPr>
          <p:cNvPr id="48" name="TextBox 382"/>
          <p:cNvSpPr txBox="1">
            <a:spLocks noChangeArrowheads="1"/>
          </p:cNvSpPr>
          <p:nvPr userDrawn="1"/>
        </p:nvSpPr>
        <p:spPr bwMode="gray">
          <a:xfrm>
            <a:off x="6966871" y="3648174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22" name="TextBox 21"/>
          <p:cNvSpPr txBox="1"/>
          <p:nvPr userDrawn="1"/>
        </p:nvSpPr>
        <p:spPr>
          <a:xfrm>
            <a:off x="2826930" y="429915"/>
            <a:ext cx="6665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28</a:t>
            </a:r>
            <a:r>
              <a:rPr lang="en-GB" sz="140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2022</a:t>
            </a:r>
          </a:p>
        </p:txBody>
      </p:sp>
      <p:sp>
        <p:nvSpPr>
          <p:cNvPr id="28" name="TextBox 382">
            <a:extLst>
              <a:ext uri="{FF2B5EF4-FFF2-40B4-BE49-F238E27FC236}">
                <a16:creationId xmlns:a16="http://schemas.microsoft.com/office/drawing/2014/main" id="{F11B7DB7-74B5-1E40-87BB-4BD371285599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6096000" y="5669221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Computer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965258D2-C435-7444-A92A-2663F587587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321" y="4296567"/>
            <a:ext cx="1401368" cy="1372621"/>
          </a:xfrm>
          <a:prstGeom prst="rect">
            <a:avLst/>
          </a:prstGeom>
        </p:spPr>
      </p:pic>
      <p:pic>
        <p:nvPicPr>
          <p:cNvPr id="31" name="Picture 30" descr="Icon&#10;&#10;Description automatically generated">
            <a:extLst>
              <a:ext uri="{FF2B5EF4-FFF2-40B4-BE49-F238E27FC236}">
                <a16:creationId xmlns:a16="http://schemas.microsoft.com/office/drawing/2014/main" id="{3020A742-AABF-114E-983F-DBDA1E3A8EC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403" y="2262726"/>
            <a:ext cx="1403995" cy="1314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77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FC8F5-DD63-B14F-083D-846AE17C3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92231-3637-EF79-ECAC-3DEE54C29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192584-EF18-AEC1-FA50-C6F980579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1A27EC-209C-B104-C058-3FE71D0C2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844F79-BA26-B619-397E-9FD4E2D0D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2214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A3758-68F7-4258-C869-72284BA76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BC9153-DBF0-052D-B3F3-8E8991D14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4AF2E-4B04-D215-8CF7-0DB7AA0F2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A26EF-5DC9-AA1C-D28F-5C73839A2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FAF06E-1F34-3CFB-4367-0CEECC62E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0490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E1144-3908-48D5-7BFC-B7F9304B2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1A5B9E-FCFF-D436-C7E7-D19F68E195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CB69F1-E9CC-20F5-B29F-1AF3D00637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083DF5-C3E0-3674-CC1E-504853148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1F11FF-0580-4182-8CC5-3EA0B0E29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9FB832-5862-DA1A-8304-830988DBC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138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08BA9-F8EA-4873-56BA-1B910B4E3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012A2-1068-DAA5-B00A-F7EFEA2D6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539084-4A74-CA8C-375C-E76855D62C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C74FCC-63D6-0CF4-C5A9-562A773291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933181-CC53-78D1-0ADF-991E63770C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2D218F-4B42-9107-BDE6-3A4CA17DB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ACC2AF-C213-7D0F-A2A7-3B49A7200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F8ACCC-101A-483A-D10E-940D4E23F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268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AAE41-38D2-44AB-D048-D8F7D3120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9B3374-3422-C794-A094-F12C0E606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4A27E6-C38C-132E-76DA-313AE074C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38FEF8-A36E-F676-D072-BF19E7E6D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203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7D45BE-B5C4-4F24-5D6B-F6831B933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27616A-DC5E-4F5C-0B0B-858212DF9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3FC9BE-4D7F-3057-EDAE-A54557EC0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175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4E51B-7683-2240-550C-C84168AAF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0A61F-1DDD-F203-1083-D728BE25F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25A122-58C3-B4BD-6CF9-B77674677F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0FFAA2-7778-D18F-2C04-9241888FE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E04DF2-7F72-D3D5-0CF2-1CDDCC65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84D558-ED55-CB60-EA22-E53D0C2FA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306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08680-830A-C55D-628B-D87C54743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B30322-8BD2-6DBA-C7B1-157F8B84F2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2C1024-2011-6CC9-3965-13E45B92E4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428E51-C5B5-0BB8-54BC-49C10F5C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4672D3-F2FF-380F-1E7D-5B21C5E64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FDFFAD-538B-20F2-23BB-23A22F6C7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36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ADE108-CAAB-C781-0F17-3E27BA4C1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9B0418-1CF3-EC7D-C1D3-0AEBD8C45E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7B6953-0DCF-49FE-5849-E33B452E3F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A8CABF-E1DA-CDDC-B7EE-D7E883E489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9D238-D4EF-8B47-DC48-A50AD81287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591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6425" y="0"/>
            <a:ext cx="12208428" cy="740701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03876" tIns="51937" rIns="103876" bIns="51937"/>
          <a:lstStyle/>
          <a:p>
            <a:endParaRPr lang="en-US" sz="2400"/>
          </a:p>
        </p:txBody>
      </p:sp>
      <p:sp>
        <p:nvSpPr>
          <p:cNvPr id="8" name="Rectangle 7"/>
          <p:cNvSpPr/>
          <p:nvPr userDrawn="1"/>
        </p:nvSpPr>
        <p:spPr>
          <a:xfrm>
            <a:off x="-19141" y="6117300"/>
            <a:ext cx="12211141" cy="740701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03876" tIns="51937" rIns="103876" bIns="51937"/>
          <a:lstStyle/>
          <a:p>
            <a:endParaRPr lang="en-US" sz="2400"/>
          </a:p>
        </p:txBody>
      </p:sp>
      <p:pic>
        <p:nvPicPr>
          <p:cNvPr id="9" name="Picture 8" descr="logo2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39" y="164637"/>
            <a:ext cx="1335005" cy="384043"/>
          </a:xfrm>
          <a:prstGeom prst="rect">
            <a:avLst/>
          </a:prstGeom>
        </p:spPr>
      </p:pic>
      <p:pic>
        <p:nvPicPr>
          <p:cNvPr id="10" name="Picture 9" descr="lines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0585" y="5"/>
            <a:ext cx="569663" cy="657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573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60958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12.emf"/><Relationship Id="rId7" Type="http://schemas.openxmlformats.org/officeDocument/2006/relationships/image" Target="../media/image16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/>
          <p:cNvSpPr txBox="1">
            <a:spLocks noChangeArrowheads="1"/>
          </p:cNvSpPr>
          <p:nvPr/>
        </p:nvSpPr>
        <p:spPr bwMode="gray">
          <a:xfrm>
            <a:off x="0" y="740702"/>
            <a:ext cx="12192000" cy="587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1064248"/>
            <a:r>
              <a:rPr lang="en-GB" altLang="en-US" sz="3200" b="1" dirty="0">
                <a:solidFill>
                  <a:srgbClr val="5C5C5B"/>
                </a:solidFill>
                <a:latin typeface="Arial"/>
                <a:cs typeface="Arial"/>
              </a:rPr>
              <a:t>Magazine Brands (General Weeklies)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98E8293-0257-315B-CE0A-22E5CA5A488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775520" y="4485117"/>
            <a:ext cx="1261533" cy="61806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B59647E-02A1-7A22-2D87-0DF3F86A880E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791744" y="3525011"/>
            <a:ext cx="2057400" cy="61806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E65F5A4-8B07-5349-78DC-732ACE159385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824192" y="2508592"/>
            <a:ext cx="846667" cy="39793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2F72E9E-88EB-7821-C890-ADBFDBD526EE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6677763" y="4595184"/>
            <a:ext cx="922867" cy="39793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1372A96-52AC-21DD-1713-47076BD6F6F6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8452400" y="4770768"/>
            <a:ext cx="1075267" cy="39793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4A5BCD9-2E33-A8A0-C5ED-58EE5AB3E474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10308343" y="4705251"/>
            <a:ext cx="846667" cy="39793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2E32A67-C58D-C4AB-4A81-11E1A1B8EF1B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10291409" y="2364659"/>
            <a:ext cx="863600" cy="397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613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E7EB7776655348936A38F4F0085AE8" ma:contentTypeVersion="14" ma:contentTypeDescription="Create a new document." ma:contentTypeScope="" ma:versionID="d73d402dcf808a02d856076e0dfb1a1f">
  <xsd:schema xmlns:xsd="http://www.w3.org/2001/XMLSchema" xmlns:xs="http://www.w3.org/2001/XMLSchema" xmlns:p="http://schemas.microsoft.com/office/2006/metadata/properties" xmlns:ns2="b2a01d73-8935-4eb2-a87a-2289ff5b8144" xmlns:ns3="93452542-5985-4799-ad4f-b73e5edc7713" targetNamespace="http://schemas.microsoft.com/office/2006/metadata/properties" ma:root="true" ma:fieldsID="84c25da66f29ba7e15dcab15579d3ce9" ns2:_="" ns3:_="">
    <xsd:import namespace="b2a01d73-8935-4eb2-a87a-2289ff5b8144"/>
    <xsd:import namespace="93452542-5985-4799-ad4f-b73e5edc77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01d73-8935-4eb2-a87a-2289ff5b81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c86f3d-b6b6-4121-b807-5ab201feca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52542-5985-4799-ad4f-b73e5edc771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c91ca3b-0558-46f6-9a7b-8d8ea57e0fd4}" ma:internalName="TaxCatchAll" ma:showField="CatchAllData" ma:web="93452542-5985-4799-ad4f-b73e5edc77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a01d73-8935-4eb2-a87a-2289ff5b8144">
      <Terms xmlns="http://schemas.microsoft.com/office/infopath/2007/PartnerControls"/>
    </lcf76f155ced4ddcb4097134ff3c332f>
    <TaxCatchAll xmlns="93452542-5985-4799-ad4f-b73e5edc7713" xsi:nil="true"/>
  </documentManagement>
</p:properties>
</file>

<file path=customXml/itemProps1.xml><?xml version="1.0" encoding="utf-8"?>
<ds:datastoreItem xmlns:ds="http://schemas.openxmlformats.org/officeDocument/2006/customXml" ds:itemID="{C98C4DA3-7A82-4C07-B40B-7BC8756BE4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a01d73-8935-4eb2-a87a-2289ff5b8144"/>
    <ds:schemaRef ds:uri="93452542-5985-4799-ad4f-b73e5edc7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C1FA90E-F757-4050-B2BB-ABA397BE9F0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0AA12E-66B4-47D7-B5DD-74FB9E0557EE}">
  <ds:schemaRefs>
    <ds:schemaRef ds:uri="http://purl.org/dc/dcmitype/"/>
    <ds:schemaRef ds:uri="http://schemas.microsoft.com/office/2006/documentManagement/types"/>
    <ds:schemaRef ds:uri="http://purl.org/dc/terms/"/>
    <ds:schemaRef ds:uri="93452542-5985-4799-ad4f-b73e5edc7713"/>
    <ds:schemaRef ds:uri="b2a01d73-8935-4eb2-a87a-2289ff5b8144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Open Sans Condensed</vt:lpstr>
      <vt:lpstr>Office Theme</vt:lpstr>
      <vt:lpstr>1_Custom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Basnett</dc:creator>
  <cp:lastModifiedBy>Joshua Gidman</cp:lastModifiedBy>
  <cp:revision>3</cp:revision>
  <dcterms:created xsi:type="dcterms:W3CDTF">2022-09-01T10:12:22Z</dcterms:created>
  <dcterms:modified xsi:type="dcterms:W3CDTF">2022-09-16T13:15:14Z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0x01010047E7EB7776655348936A38F4F0085AE8</vt:lpwstr>
  </property>
  <property fmtid="{D5CDD505-2E9C-101B-9397-08002B2CF9AE}" pid="3" name="MediaServiceImageTags">
    <vt:lpwstr/>
  </property>
</Properties>
</file>