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84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5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F95B8-5C05-6B48-FE0B-B2952C033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D22C2-ACC7-0EA8-4CE5-FD7FE72D5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73C58-E221-B3F8-0B95-DBA5C9EE4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5FF92-F82B-4A89-E4AD-8803C21AD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E190A-49D9-A955-AEA5-75C9F6A0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17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0F804-4B39-4500-E20A-9CC6ACA80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0871A1-8493-DA07-AE5D-B56F563A9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9A66D-BA35-52D1-6CDA-92C4603E0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6280E-95F0-6EA4-75B7-2D35A90FC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5B2B7-63BE-5C90-9456-8F83D434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90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F20BFA-F1F2-BD61-FD71-D49609D66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3B5598-5752-5902-1293-C45667DF2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42CEA-7C52-40ED-2548-53B05E8A6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7DC0B-C024-B5B9-1E01-DF795669E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E951F-9D7A-E5AB-9407-4C525E965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716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98646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  <a:endParaRPr lang="en-GB" sz="1400" b="0" dirty="0">
              <a:solidFill>
                <a:srgbClr val="FF0000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7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FC8F5-DD63-B14F-083D-846AE17C3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92231-3637-EF79-ECAC-3DEE54C29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92584-EF18-AEC1-FA50-C6F980579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A27EC-209C-B104-C058-3FE71D0C2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44F79-BA26-B619-397E-9FD4E2D0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21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A3758-68F7-4258-C869-72284BA76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C9153-DBF0-052D-B3F3-8E8991D14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4AF2E-4B04-D215-8CF7-0DB7AA0F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A26EF-5DC9-AA1C-D28F-5C73839A2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AF06E-1F34-3CFB-4367-0CEECC62E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49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E1144-3908-48D5-7BFC-B7F9304B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A5B9E-FCFF-D436-C7E7-D19F68E19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B69F1-E9CC-20F5-B29F-1AF3D0063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83DF5-C3E0-3674-CC1E-504853148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F11FF-0580-4182-8CC5-3EA0B0E29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FB832-5862-DA1A-8304-830988DBC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13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8BA9-F8EA-4873-56BA-1B910B4E3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012A2-1068-DAA5-B00A-F7EFEA2D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539084-4A74-CA8C-375C-E76855D62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C74FCC-63D6-0CF4-C5A9-562A77329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933181-CC53-78D1-0ADF-991E63770C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2D218F-4B42-9107-BDE6-3A4CA17DB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ACC2AF-C213-7D0F-A2A7-3B49A7200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F8ACCC-101A-483A-D10E-940D4E23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268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AAE41-38D2-44AB-D048-D8F7D3120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9B3374-3422-C794-A094-F12C0E606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4A27E6-C38C-132E-76DA-313AE074C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38FEF8-A36E-F676-D072-BF19E7E6D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203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7D45BE-B5C4-4F24-5D6B-F6831B933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7616A-DC5E-4F5C-0B0B-858212DF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FC9BE-4D7F-3057-EDAE-A54557EC0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17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4E51B-7683-2240-550C-C84168AAF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A61F-1DDD-F203-1083-D728BE25F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25A122-58C3-B4BD-6CF9-B77674677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FFAA2-7778-D18F-2C04-9241888FE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E04DF2-7F72-D3D5-0CF2-1CDDCC65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84D558-ED55-CB60-EA22-E53D0C2F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30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08680-830A-C55D-628B-D87C5474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B30322-8BD2-6DBA-C7B1-157F8B84F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2C1024-2011-6CC9-3965-13E45B92E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428E51-C5B5-0BB8-54BC-49C10F5C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672D3-F2FF-380F-1E7D-5B21C5E64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DFFAD-538B-20F2-23BB-23A22F6C7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6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ADE108-CAAB-C781-0F17-3E27BA4C1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B0418-1CF3-EC7D-C1D3-0AEBD8C45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B6953-0DCF-49FE-5849-E33B452E3F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D23B5-D55B-417D-BEAE-116E65B94678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8CABF-E1DA-CDDC-B7EE-D7E883E48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9D238-D4EF-8B47-DC48-A50AD8128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D3B74-FFAF-45CA-9CA0-DB081ADA1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59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57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Magazine Brands (General Monthlies)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D5F34D-E6BB-64AB-6CC2-E4D3644E70D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75520" y="4485117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03AB4C1-D23E-DB14-3E8F-5C3B49A7ED0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791744" y="3525011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B6525CE-7A04-BEB1-97EE-817DAEBEACC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728181" y="2508592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944FA23-4D81-2651-D69D-6F4CEE968AF2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715059" y="4595184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BD3EF5-2BD2-2184-1E74-F81BB0FBCDAD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20067" y="4719951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98DC2A5-4671-6C69-493B-B6A4C152CF3F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20469" y="4711592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EB4252D-4E10-3575-1364-621EE6E3F17C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303536" y="2356971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03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0AA12E-66B4-47D7-B5DD-74FB9E0557EE}">
  <ds:schemaRefs>
    <ds:schemaRef ds:uri="http://purl.org/dc/dcmitype/"/>
    <ds:schemaRef ds:uri="http://schemas.microsoft.com/office/2006/documentManagement/types"/>
    <ds:schemaRef ds:uri="http://purl.org/dc/terms/"/>
    <ds:schemaRef ds:uri="93452542-5985-4799-ad4f-b73e5edc7713"/>
    <ds:schemaRef ds:uri="b2a01d73-8935-4eb2-a87a-2289ff5b8144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98C4DA3-7A82-4C07-B40B-7BC8756BE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1FA90E-F757-4050-B2BB-ABA397BE9F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2022-09-01T10:12:22Z</dcterms:created>
  <dcterms:modified xsi:type="dcterms:W3CDTF">2022-09-16T13:15:31Z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