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F95B8-5C05-6B48-FE0B-B2952C0338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8D22C2-ACC7-0EA8-4CE5-FD7FE72D55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73C58-E221-B3F8-0B95-DBA5C9EE4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5FF92-F82B-4A89-E4AD-8803C21AD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E190A-49D9-A955-AEA5-75C9F6A0C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170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0F804-4B39-4500-E20A-9CC6ACA80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0871A1-8493-DA07-AE5D-B56F563A9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9A66D-BA35-52D1-6CDA-92C4603E0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6280E-95F0-6EA4-75B7-2D35A90FC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5B2B7-63BE-5C90-9456-8F83D4345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90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F20BFA-F1F2-BD61-FD71-D49609D66A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3B5598-5752-5902-1293-C45667DF2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42CEA-7C52-40ED-2548-53B05E8A6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7DC0B-C024-B5B9-1E01-DF795669E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E951F-9D7A-E5AB-9407-4C525E965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716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>
            <a:extLst>
              <a:ext uri="{FF2B5EF4-FFF2-40B4-BE49-F238E27FC236}">
                <a16:creationId xmlns:a16="http://schemas.microsoft.com/office/drawing/2014/main" id="{2354013C-9D9E-9E02-F5D8-173530968D3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0" y="1508787"/>
            <a:ext cx="3135945" cy="3890328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3887755" y="4005097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1508787"/>
            <a:ext cx="3376803" cy="4475989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1077521" y="4389020"/>
            <a:ext cx="1897284" cy="7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30392" y="5836369"/>
            <a:ext cx="190192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1067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1067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4" name="Picture 33" descr="newspaper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35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1" name="Picture 20" descr="mobile.png">
            <a:extLst>
              <a:ext uri="{FF2B5EF4-FFF2-40B4-BE49-F238E27FC236}">
                <a16:creationId xmlns:a16="http://schemas.microsoft.com/office/drawing/2014/main" id="{B2B5AAA4-7717-5440-BACC-A1D2F0EF0F5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24" name="Picture 23" descr="tablet.png">
            <a:extLst>
              <a:ext uri="{FF2B5EF4-FFF2-40B4-BE49-F238E27FC236}">
                <a16:creationId xmlns:a16="http://schemas.microsoft.com/office/drawing/2014/main" id="{4AF774E6-D520-0544-B0CD-15252FF5FD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1D17D1F7-345D-164C-B1DA-F63BE0FD154A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606726" y="5669826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26" name="TextBox 382">
            <a:extLst>
              <a:ext uri="{FF2B5EF4-FFF2-40B4-BE49-F238E27FC236}">
                <a16:creationId xmlns:a16="http://schemas.microsoft.com/office/drawing/2014/main" id="{DD5F5B61-DD20-3E40-A66B-B783B4315C9B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69858" y="564783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8" name="TextBox 382">
            <a:extLst>
              <a:ext uri="{FF2B5EF4-FFF2-40B4-BE49-F238E27FC236}">
                <a16:creationId xmlns:a16="http://schemas.microsoft.com/office/drawing/2014/main" id="{1F81E1D8-A663-AD42-B565-6C7A82A5F5B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122847" y="5658829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6B5BBD85-592A-2B46-8A66-467B12A6AFE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sp>
        <p:nvSpPr>
          <p:cNvPr id="41" name="TextBox 382">
            <a:extLst>
              <a:ext uri="{FF2B5EF4-FFF2-40B4-BE49-F238E27FC236}">
                <a16:creationId xmlns:a16="http://schemas.microsoft.com/office/drawing/2014/main" id="{9620869F-C0A7-8C41-A370-34BFA70AE28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5D298AE6-8898-9C40-A8E7-41A391461EF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F87C90-4696-8420-CEAB-2CC849769B30}"/>
              </a:ext>
            </a:extLst>
          </p:cNvPr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21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st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98646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028733"/>
            <a:ext cx="3304176" cy="5170984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8" y="1604797"/>
            <a:ext cx="3135945" cy="3890328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3910615" y="4064545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550000" y="5062789"/>
            <a:ext cx="1824203" cy="50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41030" y="5829535"/>
            <a:ext cx="153709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sp>
        <p:nvSpPr>
          <p:cNvPr id="26" name="TextBox 382"/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40" name="Picture 39" descr="mobi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42" name="Picture 41" descr="tablet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43" name="TextBox 382"/>
          <p:cNvSpPr txBox="1">
            <a:spLocks noChangeArrowheads="1"/>
          </p:cNvSpPr>
          <p:nvPr userDrawn="1"/>
        </p:nvSpPr>
        <p:spPr bwMode="gray">
          <a:xfrm>
            <a:off x="9606726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44" name="TextBox 382"/>
          <p:cNvSpPr txBox="1">
            <a:spLocks noChangeArrowheads="1"/>
          </p:cNvSpPr>
          <p:nvPr userDrawn="1"/>
        </p:nvSpPr>
        <p:spPr bwMode="gray">
          <a:xfrm>
            <a:off x="7869858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5" name="TextBox 382"/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46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47" name="Picture 46" descr="newspaper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48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28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  <p:sp>
        <p:nvSpPr>
          <p:cNvPr id="28" name="TextBox 382">
            <a:extLst>
              <a:ext uri="{FF2B5EF4-FFF2-40B4-BE49-F238E27FC236}">
                <a16:creationId xmlns:a16="http://schemas.microsoft.com/office/drawing/2014/main" id="{F11B7DB7-74B5-1E40-87BB-4BD37128559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096000" y="566922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65258D2-C435-7444-A92A-2663F587587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3020A742-AABF-114E-983F-DBDA1E3A8EC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77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FC8F5-DD63-B14F-083D-846AE17C3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92231-3637-EF79-ECAC-3DEE54C29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92584-EF18-AEC1-FA50-C6F980579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A27EC-209C-B104-C058-3FE71D0C2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44F79-BA26-B619-397E-9FD4E2D0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21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A3758-68F7-4258-C869-72284BA76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C9153-DBF0-052D-B3F3-8E8991D14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4AF2E-4B04-D215-8CF7-0DB7AA0F2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A26EF-5DC9-AA1C-D28F-5C73839A2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AF06E-1F34-3CFB-4367-0CEECC62E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49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E1144-3908-48D5-7BFC-B7F9304B2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A5B9E-FCFF-D436-C7E7-D19F68E19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CB69F1-E9CC-20F5-B29F-1AF3D0063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83DF5-C3E0-3674-CC1E-504853148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1F11FF-0580-4182-8CC5-3EA0B0E29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9FB832-5862-DA1A-8304-830988DBC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138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08BA9-F8EA-4873-56BA-1B910B4E3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012A2-1068-DAA5-B00A-F7EFEA2D6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539084-4A74-CA8C-375C-E76855D62C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C74FCC-63D6-0CF4-C5A9-562A773291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933181-CC53-78D1-0ADF-991E63770C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2D218F-4B42-9107-BDE6-3A4CA17DB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ACC2AF-C213-7D0F-A2A7-3B49A7200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F8ACCC-101A-483A-D10E-940D4E23F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268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AAE41-38D2-44AB-D048-D8F7D3120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9B3374-3422-C794-A094-F12C0E606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4A27E6-C38C-132E-76DA-313AE074C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38FEF8-A36E-F676-D072-BF19E7E6D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203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7D45BE-B5C4-4F24-5D6B-F6831B933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7616A-DC5E-4F5C-0B0B-858212DF9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3FC9BE-4D7F-3057-EDAE-A54557EC0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17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4E51B-7683-2240-550C-C84168AAF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0A61F-1DDD-F203-1083-D728BE25F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25A122-58C3-B4BD-6CF9-B77674677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0FFAA2-7778-D18F-2C04-9241888FE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E04DF2-7F72-D3D5-0CF2-1CDDCC65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84D558-ED55-CB60-EA22-E53D0C2F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30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08680-830A-C55D-628B-D87C5474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B30322-8BD2-6DBA-C7B1-157F8B84F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2C1024-2011-6CC9-3965-13E45B92E4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428E51-C5B5-0BB8-54BC-49C10F5C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4672D3-F2FF-380F-1E7D-5B21C5E64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FDFFAD-538B-20F2-23BB-23A22F6C7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6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ADE108-CAAB-C781-0F17-3E27BA4C1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9B0418-1CF3-EC7D-C1D3-0AEBD8C45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B6953-0DCF-49FE-5849-E33B452E3F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8CABF-E1DA-CDDC-B7EE-D7E883E489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9D238-D4EF-8B47-DC48-A50AD8128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591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6425" y="0"/>
            <a:ext cx="12208428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sp>
        <p:nvSpPr>
          <p:cNvPr id="8" name="Rectangle 7"/>
          <p:cNvSpPr/>
          <p:nvPr userDrawn="1"/>
        </p:nvSpPr>
        <p:spPr>
          <a:xfrm>
            <a:off x="-19141" y="6117300"/>
            <a:ext cx="12211141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164637"/>
            <a:ext cx="1335005" cy="384043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85" y="5"/>
            <a:ext cx="569663" cy="65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57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740702"/>
            <a:ext cx="12192000" cy="58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Magazine Brands (Digital Only)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DD8C1E-83F9-64BD-B712-62726B7D2F5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75520" y="4485117"/>
            <a:ext cx="1261533" cy="6180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B526A0F-04CA-BF7D-BF73-7D9573C59FA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791744" y="3525011"/>
            <a:ext cx="2057400" cy="61806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1816976-634C-1092-84C1-B37C7D1AB2F9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6672064" y="4595184"/>
            <a:ext cx="922867" cy="3979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9A24881-EF73-B828-2CF9-55F0EDC51241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8406953" y="4712939"/>
            <a:ext cx="1075267" cy="397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5D39944-D916-A45F-8C90-83C6AA143087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10294243" y="4681288"/>
            <a:ext cx="846667" cy="3979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8CE2C91-D041-837F-A8FA-A0C820FB2F92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0305355" y="2358574"/>
            <a:ext cx="863600" cy="397933"/>
          </a:xfrm>
          <a:prstGeom prst="rect">
            <a:avLst/>
          </a:prstGeom>
        </p:spPr>
      </p:pic>
      <p:sp>
        <p:nvSpPr>
          <p:cNvPr id="17" name="TextBox 382">
            <a:extLst>
              <a:ext uri="{FF2B5EF4-FFF2-40B4-BE49-F238E27FC236}">
                <a16:creationId xmlns:a16="http://schemas.microsoft.com/office/drawing/2014/main" id="{1DA3A18A-6C3F-C9A6-2E66-C25169354A76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7836220" y="2369737"/>
            <a:ext cx="863600" cy="536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62583" rIns="0" bIns="62583" anchor="ctr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418962"/>
            <a:r>
              <a:rPr lang="en-GB" altLang="en-US" sz="2667" b="1" dirty="0">
                <a:solidFill>
                  <a:srgbClr val="1298E3"/>
                </a:solidFill>
                <a:latin typeface="Arial"/>
                <a:cs typeface="Arial"/>
              </a:rPr>
              <a:t>N/A</a:t>
            </a:r>
          </a:p>
        </p:txBody>
      </p:sp>
    </p:spTree>
    <p:extLst>
      <p:ext uri="{BB962C8B-B14F-4D97-AF65-F5344CB8AC3E}">
        <p14:creationId xmlns:p14="http://schemas.microsoft.com/office/powerpoint/2010/main" val="3923287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4" ma:contentTypeDescription="Create a new document." ma:contentTypeScope="" ma:versionID="d73d402dcf808a02d856076e0dfb1a1f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84c25da66f29ba7e15dcab15579d3ce9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1FA90E-F757-4050-B2BB-ABA397BE9F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0AA12E-66B4-47D7-B5DD-74FB9E0557EE}">
  <ds:schemaRefs>
    <ds:schemaRef ds:uri="http://purl.org/dc/dcmitype/"/>
    <ds:schemaRef ds:uri="http://schemas.microsoft.com/office/2006/documentManagement/types"/>
    <ds:schemaRef ds:uri="http://purl.org/dc/terms/"/>
    <ds:schemaRef ds:uri="93452542-5985-4799-ad4f-b73e5edc7713"/>
    <ds:schemaRef ds:uri="b2a01d73-8935-4eb2-a87a-2289ff5b8144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98C4DA3-7A82-4C07-B40B-7BC8756BE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Office Theme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Basnett</dc:creator>
  <cp:lastModifiedBy>Joshua Gidman</cp:lastModifiedBy>
  <cp:revision>3</cp:revision>
  <dcterms:created xsi:type="dcterms:W3CDTF">2022-09-01T10:12:22Z</dcterms:created>
  <dcterms:modified xsi:type="dcterms:W3CDTF">2022-09-16T13:15:57Z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MediaServiceImageTags">
    <vt:lpwstr/>
  </property>
</Properties>
</file>