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CC712-D3AD-40B8-8D0E-AFC347199B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6EB6B7-448E-44BF-B563-96CDD7ACD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0CA6F-B2CE-481B-87D7-8E6067F5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B34C-BDE1-4DB1-9C54-025E012D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14F15-1F01-45C1-9377-60197E839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6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7CB7-CB94-4B4F-B82C-D5B1F938D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0B2A40-11BB-4A85-9E42-308FABF2A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3C994-00D0-4C6F-8E94-0F14120C9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AE3F9-4379-4264-B1A4-BC4B2113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C1BC9-FD07-422A-BDA7-1215CB1DD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884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6BF55F-447E-4AC8-9EB8-C86CF03A0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931468-356B-40A7-9A4C-A2E251EDE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99D84-E9CF-4536-B2A3-05BB9D70F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EF487-77C9-464F-9C85-5C258D111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A6174-D968-494F-930B-3918D688C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19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274043" y="149732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 dirty="0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25790" y="433129"/>
            <a:ext cx="6345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07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287404" y="16179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23646" y="439201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5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902C-BF09-4AE6-BBF1-655903403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D45E8-D55D-44AD-877A-E37FD34A3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BD7E1-5E64-40DF-A805-5ECF00A3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7792A-C816-4AF6-9498-5BC78B9D2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81E22-C5E4-4712-BD3B-6984923C8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44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60E5F-F337-44FB-A8A2-65ECCAB8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EEB92-B4A3-49B5-AE37-C29FA27D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74B78-E52F-4897-AA63-36F769036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73CF0-82CC-4908-9826-C81964D7C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A2252-34DB-4D03-B7BF-51FC81F26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55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F510C-B0E9-4C42-9BF6-9A805B34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2E23B-A814-44AB-823A-388EFBAEE1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D3606-7E4B-4A3F-BA64-45DB3D6BF3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72A9D5-8F6E-4F72-807F-42E02BFA5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28176-D81A-4CE4-A3CD-4B5DDAE4B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6BC5AC-4CCE-450A-B877-B8772CB32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10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71D2-9BE8-4675-995A-03A40B4E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B018A-B903-421A-916C-2CDDB1F27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FFB167-8BF8-4151-94C2-0E018A391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95C0DF-AD94-4C0E-B2BF-B0B326991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99B032-F8A1-4E95-803C-A16A1F8EDA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D0AE70-3D2C-4805-80C3-D10154634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4E5332-F775-4B6E-8A5B-3D300506F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9110BC-6FCB-4CF0-92C5-19E00BD80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3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1B6A-8283-402D-8910-67BF5324A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866E1-28AA-4803-A5BC-56B120B4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E1DF7-DC4B-4C72-B266-E54CC9FE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8284A-7B5D-427F-AEB9-3E8F1895B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1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9ACBC9-5DA7-4EB8-8F71-ED2791E82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7CCCD5-0148-4A89-9B0D-835CC95FD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125EF2-A850-4F0A-BB6E-FCE9C5946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9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5C117-3BC2-4A9E-9E7B-55BFA9461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1B492-58BE-4C73-B04B-D5404BFB2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6EB2E5-97C4-4145-9E02-B0FA0B2C6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9FBFF7-123D-4142-A1F7-13BE316D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4CFDC-7E53-4B8E-A573-A68440F77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BC3625-08B9-4B31-BB90-3F0CCB84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77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F3047-FD1C-4B1D-B402-DBEB79E7C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E2217-F398-4C5A-B1BE-4BF7682D87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92C296-363A-4CF1-BE33-6075098CFC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84524F-E4DF-459F-8BE7-A58B3750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700B26-25E0-43A8-B1F5-92F50EA71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A0707-ED68-457B-8E1D-314DA68C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38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B647A5-F1E8-4D53-AE42-B1D893E6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A44D9-0FA0-41E9-B011-0879EE37D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7E8E0-0881-4352-B592-EA7DFA88C6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C9F82-8463-4562-8367-68231779785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2822B-1009-43B5-8307-3369E3C0C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9C703-0BB1-4B8A-8EA2-F2C4346F4E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24D4E-C407-49F4-8015-EB6181A29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212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5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7824192" y="2401339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 dirty="0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9936427" y="2529507"/>
            <a:ext cx="1536171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 dirty="0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10320469" y="4581097"/>
            <a:ext cx="864096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7728182" y="4771346"/>
            <a:ext cx="768085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1867" b="1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AB702E-0C8B-417F-8D53-4F02702614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54401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EE3140-E172-42E3-B693-CB665287448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18C627-39FB-4970-A623-728E70BBCB2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76636"/>
            <a:ext cx="846667" cy="3979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90529D-7A8F-4343-821A-2BB4B6E04D8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8480" y="4581128"/>
            <a:ext cx="922867" cy="3979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80881A-C3C6-4E32-B016-E7B5B48E4CD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7379" y="4688355"/>
            <a:ext cx="1075267" cy="3979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E4A4C1-1DE9-491A-982C-39C0C01BB4E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9184" y="4674535"/>
            <a:ext cx="846667" cy="3979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DFF351-5300-40DC-A614-C04FBA089ED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740" y="2354956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E4D01D-C888-465D-ABE4-75B973DAB3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954BF4B-599D-4E56-BA00-ECF89200071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8E5E5D-6F92-4C70-A231-7F7BCEFE8D7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3A3302-B14B-4B52-8616-3FB83AD224C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0836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5B4DBC-08A0-467D-AC54-54AA072B0D4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2225" y="4686102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201439-BD7B-4F92-86D0-5714C5AD378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44788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F7C535-32F4-4435-AD9C-1B00684964C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9156" y="2362884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D3DFD9-3531-452E-B762-437508F6FA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B0014F-D851-4668-B691-A2F72288C31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8EF92C-665E-4652-827B-FCD1765B44E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D1B7C6-3BF4-406B-A827-D1C95222890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71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F8D94D-2B7A-4D11-828C-91AF64C679D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3152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6EE65F-596C-48B9-A2E8-14E8CCB9CA1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6640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301C0F-3FB9-4E01-A44D-FFD543DC34D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1" ma:contentTypeDescription="Create a new document." ma:contentTypeScope="" ma:versionID="30aef95a35e85062c4649c691aa8daf6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6e14c7dd036f43f208096764b9fdc06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C78F47-1A1D-4B87-A070-3D185BEB4D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E2A4F7-E8DD-4C37-8595-4C7517FB52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5EB228-0A05-4497-A9B4-4E24DDA41B98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93452542-5985-4799-ad4f-b73e5edc7713"/>
    <ds:schemaRef ds:uri="http://schemas.microsoft.com/office/infopath/2007/PartnerControls"/>
    <ds:schemaRef ds:uri="b2a01d73-8935-4eb2-a87a-2289ff5b814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2022-02-24T16:13:03Z</dcterms:created>
  <dcterms:modified xsi:type="dcterms:W3CDTF">2022-02-24T16:13:51Z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