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54261-A425-4E29-979B-F4BFD7F54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89DA3-2DEF-40C4-8FD0-B124146BE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3574D-192F-408A-BA2C-6FF372FEE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46ED6-8A8D-4649-A4F8-745DB9AC2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ABD17-ABE0-47C9-A961-52E44A2C2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7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E7748-B639-4DE1-838C-B33E48802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93BC84-5AAA-47DF-B4EA-0D8748F92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B76E3-6FAD-4B47-A05C-A0723A08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CD6B4-DA77-42F7-A1C4-C4EF5CF6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8D718-D92C-4788-A702-92CE148A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0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0D688F-76B5-462E-ACB0-E81E0AA8E3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7AE6EA-FA6B-499F-B340-0C489E714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42DD9-ABD1-4791-9884-E36B05AFD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92A2D-F70C-40C2-9129-5549BFE3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A081C-A4D9-4B77-82FB-1206D75FF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59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274043" y="149732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 dirty="0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25790" y="433129"/>
            <a:ext cx="6345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  <a:endParaRPr lang="en-GB" altLang="en-US" sz="2133" b="1" i="0" dirty="0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32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 dirty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dirty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 dirty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 dirty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 dirty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 dirty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287404" y="16179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Bridge 1 2022 January'20 - December'21 print data fused with November'21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 dirty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23646" y="439201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23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rd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 dirty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4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172D-EB88-4639-9199-13100CA62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23503-6259-4193-9C4D-B5DDB75F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624BA-2CEF-40E7-AF59-49A002694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4A5A0-405B-4ED3-A2F3-71BA17D7C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F635C-A657-4B72-8A1A-369F1AABA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79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3F73C-9D1A-4181-B4B5-6E9AFB3CB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9E7E8-6CCE-421A-B6A1-355D2D46A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D1984-708F-49A6-9A19-ECA745B27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DEF29-DC2D-479E-9D42-D302EF108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AE675-CAF5-4C26-BEB6-5613D157E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43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B777-B64D-4FA0-B2A9-F3786A40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08C05-2946-4E87-B8F8-C45BD92A9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C5B573-2FAC-4AF3-BEB0-CE3B6E15E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CA8D0-9E56-4CA5-843C-42DAC8EBF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384AB0-EFD3-4DEB-9007-4CC5C0CA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BD34F-66F5-4EF1-BF5B-82C04FE3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4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8D04F-DD42-431E-9A11-FC2D3511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6F709-CA59-48BB-BF52-C038E6F87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689907-306F-474E-9D3F-804EC8CE6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C3EB5A-AA49-4917-A919-F4782A2D45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377532-DCE5-40CD-B9BE-C853167EAC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93E59C-1152-442F-AC05-44B812543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D62DB1-F154-40B5-A229-3BAA23271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66B494-74D2-4ABF-A55C-972320D48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3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DB977-D29D-4187-AB44-D90C643E3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A2F74F-802A-4FFD-AA16-C669A4640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A5E6BE-FD79-427A-A0F4-CB6BC513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8B097-0569-4CEF-8857-8A2C4044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3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52A60D-FD96-40F9-B02C-5C1A0BDA1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0FB1D4-B568-4285-9D86-0A111367A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CBC1C-9CB8-4456-88A3-B767012F4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54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4216F-0E73-4567-B4A3-5025B1F2F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46B84-85E1-486C-8817-7FD6711DC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EB45CB-3BD7-4B6A-848B-EA8B63661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AFA4B0-86A7-4471-8BF0-F54E62CAB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D059E-4014-4F04-A04B-B96208B5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E79C3-3433-461E-A41E-BDDC7CD5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467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4514-9DD0-4CC1-B159-9544177BA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8AA314-6FC0-42B8-BD0A-88B1B5382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C4C63-ADD9-48DD-B2C8-BF7157A0C3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20DB9-C190-4496-B8CA-97227F4D6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B9F49A-9613-4A61-A940-1405B420A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D1469-48DF-4B08-848D-2B747AC56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64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A4877B-E60B-4A79-8B5F-F9DAE7B02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0F41D-9BE4-4F2B-82E2-2116D1206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FB67B-2189-40E4-838D-F58774F4D0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4886C-0D89-4573-AB4F-C9D69D8A3D42}" type="datetimeFigureOut">
              <a:rPr lang="en-GB" smtClean="0"/>
              <a:t>24/02/2022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D8286-8AA8-4F38-A75C-2AEAB2C2A0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00AE8-9EBF-409C-914D-5F106B09A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70BAA-041B-419D-A1EE-C1F6D6F24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7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4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emf"/><Relationship Id="rId5" Type="http://schemas.openxmlformats.org/officeDocument/2006/relationships/image" Target="../media/image41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0FAB9D-7404-4B37-B4E3-3C1213030FC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073E80-3CDF-488D-B9F5-0B96EF471F0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3ADDB4-C5B0-4677-8C03-D8088450D64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000145-02CD-4DF9-B195-67EA87CDAF2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568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9349EC-DB09-477D-A9D8-8885DF1935D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6791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825E09-0931-4044-9ED5-1943FEF2EEE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0296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54E2F1-4272-495E-A675-B46F05A184D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788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3730E1-058E-4CB2-95A7-E63800B5C3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F34F84-229E-4984-8806-C411D2861D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C3DF37-0DF4-49BC-94B1-83508DB0B8B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1C73DC-4FA5-4F84-80DC-23A49E5378A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0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6ADDF9-DC24-4BE1-974C-6154CD5B5A2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0187" y="4728435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3C3382-01F6-418A-8A9B-0237FF81C28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6423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5A13DB-9A13-412F-9240-4168564CDBA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58259" y="235434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34CA96-3353-4399-BA6B-17B446EA7C8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80EA22-C367-4B31-B260-58A535261D6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2FDE48-11E3-4555-A008-19818F18F30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7AFB04-012E-43A1-8545-84695EE9836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5059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BF1CF7-CF51-4677-9EDA-92FD4EB6076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7199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40D9BE-CDAF-4594-BEF4-8E20F2D6646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1592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8CD36F-821F-485B-8967-7F5161B0174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697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251130-AFA6-420C-A8EE-AD2D3F32255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9A112D-7DD9-4E43-AC2D-26541F711F4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2971B9-9642-4725-8AFF-6E066562B83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4163AE-81D0-4636-AA64-4614A850640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7776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B73F9B-0532-49EC-9049-FB713EA4D48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2400" y="477076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6B1033-6823-48A6-A55E-42EE97B2AB0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8343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EFAB5F-D5EF-40A3-B150-15AC4B88ED6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140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9DA7A-CC65-4C57-ACC9-99714E754F1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F1F22D-DB4A-44FF-AD52-8D8A0883BB6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FE6A60-B7DF-47B1-B742-ED8DC585306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7206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F11A16-92B0-4534-9A56-F89DA963F1A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06953" y="47129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ED0065-3FCE-46B0-A8A7-4E5DDBF4037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294243" y="468128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D3C260-BA5A-48F2-9201-DA48F4AF22E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5355" y="2358574"/>
            <a:ext cx="863600" cy="39793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205FB7DF-12B4-40BD-A42F-B2E78F90D8A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24192" y="2433496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1" ma:contentTypeDescription="Create a new document." ma:contentTypeScope="" ma:versionID="30aef95a35e85062c4649c691aa8daf6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6e14c7dd036f43f208096764b9fdc06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BEFB15-DA0A-43C7-B085-8B465B6475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8B9EDE4-4927-4544-9300-1A79527F80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95681A-02DA-4325-8605-72F9572283D3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b2a01d73-8935-4eb2-a87a-2289ff5b8144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93452542-5985-4799-ad4f-b73e5edc771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2022-02-24T16:14:15Z</dcterms:created>
  <dcterms:modified xsi:type="dcterms:W3CDTF">2022-02-24T16:14:45Z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</Properties>
</file>