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7" r:id="rId6"/>
    <p:sldId id="268" r:id="rId7"/>
    <p:sldId id="27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8E309-2037-40A5-A52B-0C60E006B2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A31EFA-7954-42AC-A824-1FA25C4AC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B1F8B-497A-473B-8972-B957F59EE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0FDD5-D6DE-40B4-99FE-2C42DE2AE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F1DC6-1931-4766-817B-CA8B50341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856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1752D-808D-490E-98CB-D9C44193E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1F04A-3D87-4B2C-A014-656B1F87FD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CC7BA-D9B7-4DCA-B0E4-AF8E573B1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2484E-95CA-4F81-8BCF-EBC0E69DF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11D55-5A53-401F-887A-57DB17B8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3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3BAC92-2445-4486-B395-2009A7D44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F36D54-ED64-4E52-AC30-101C452DB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12738-8540-4E32-9D6C-E5F57D2E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D77B8-37AC-4B29-8975-6C450835C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D2686-EFB1-4A58-B600-E3F3E4BA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833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274043" y="149732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 dirty="0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25790" y="433129"/>
            <a:ext cx="6345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08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287404" y="16179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23646" y="439201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36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0C591-0F49-40DE-9BD1-FD302207F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726D4-0706-449C-B94A-9B154DF8A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63819-5073-45FF-91EA-15FE87C61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1AECF-67E7-4D30-86D3-6D3466F0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3EE6E-D43E-4268-90B5-C6E31654B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78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64BBA-B53C-4728-90EF-C756BD85D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FD83-F173-466D-82CF-206276C75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8B428-C7C9-4BE3-B286-89554907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BFC6D-93F8-4066-A67B-3CE3C7D8D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51DF-44E1-4441-8372-371E55C73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61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DB43-D667-4C54-B07C-6A94A787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6362C-3CC6-4EF8-967E-28DB406572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C25C10-A665-4D2D-8393-F7046ADEE3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D54DA-BCD9-4196-A987-1C1300994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81EEB-2802-4829-9A64-37A9DB47F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DE767-1FC5-45DB-88E2-05B29899F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64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1908D-6FD7-47FD-A727-87D184C40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E0629-360B-43F0-8948-FCEF39856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122D1F-2F03-48F3-9A8D-64738BA06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B0881D-059E-453E-8F80-CDEDB0F65F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E8B395-B5C0-4E6A-BA3F-49DCB9E866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90FF7F-75F6-41C2-9B0B-FC832E7E5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3687A0-A99D-4B7B-8CF8-59D611456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711B69-FFDF-485B-AAF4-FCCA0CA7B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9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8EFEC-EFE0-4EAA-AE52-3F57ECEED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4EBFA2-3CA0-4124-9A8E-4320A2E10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290A21-AA03-45D8-B751-6DD8793A7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EAC05E-BFA2-4DE3-A34F-2A96BA78A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702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861F07-0A52-43DA-981A-3B5CA4BA2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4AD9D-E1AD-4AF9-B290-0D833E7D6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D1D1E-3DF0-4D95-B76F-E8FF76877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0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2ACB-3B7D-47FD-983C-FAFB4D084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B9A81-4ABB-499F-A78A-68C8A5F80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83DD38-04F2-4539-83F0-43C8F8A55E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514617-DE58-462D-A864-B7EFA7818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5CACD-1509-4824-8A92-3ACE658D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44541-3D39-48EF-8671-634C73E5D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82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39A5-A9D2-42D9-9922-6C696D11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094558-DF90-446B-B88C-6CBAEBCB6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E44B6-C0DD-4876-8033-4D91BD97E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07074D-BF59-4942-B4F1-4202D8013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0AF55E-F064-4B3A-BAB2-CD594A03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604D7-B026-46D5-AA9C-923D46F6E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44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4FEDB4-8DA3-447B-8323-7636E7D46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72316-F174-4E7C-8B2B-0DE975E52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9774C-FA36-4F0E-9084-ED729017BE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91187-666E-4E75-9FBD-7964314ADF83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70E8B-77E8-476F-9CA1-D3D7D5C3D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79E32-3690-4F3C-B19B-F98B1370B3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2514D-1B84-4743-84E4-A2E710E67A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0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2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CBD6D6-222A-4015-B05C-648345BC05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750146-49F2-4C5E-AB57-7ECC1F756FD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62492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4B2D0A-FBA3-4FD7-AB73-B62E76803E8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C7376C-9C55-4FA9-953F-2D81F36A584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991D5E-3C29-4D1B-9858-98F57BBE869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7392" y="4714690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0F85CC-55DB-4C87-973D-7A7E3B83833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46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247A7B-AB63-442D-B34C-0C748737F66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200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E666EA-3BBA-4179-B0A9-39D3ACD047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C05873-4A06-44E7-AB7B-C273FF78DC4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934CA9-AABA-4B59-810E-9D05EDF9DB2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94A096-B0DC-4E66-8411-9A9D9A51423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1E70C1-6C13-4863-9ED5-C2075053577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713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670A10-9D90-414B-93A9-EAE5C34C737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7C7381-FE8B-4A96-B975-5207E1CAEA8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23516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12954E-919E-4924-BFA9-ACE84A7086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1AB9D8-B51A-47C1-98F2-5C6240039A4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C4F6FA-2C01-4C6C-B386-75A603C9207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82B415-0DD2-4FA6-8608-9F42B685D94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BEC10D-DD10-4A1D-9DF3-3CA30C749B4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6967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20EBE3-484B-46B3-B81F-E60E2D901E7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341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428DCC-89EB-4319-A54D-57F5612636F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1" ma:contentTypeDescription="Create a new document." ma:contentTypeScope="" ma:versionID="30aef95a35e85062c4649c691aa8daf6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6e14c7dd036f43f208096764b9fdc06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7F03FC-5F93-48CC-A9AD-F1288CC04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714D11-06EA-4C25-93EC-5FE76AC2A1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974797-C790-4664-A862-771747AF1365}">
  <ds:schemaRefs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93452542-5985-4799-ad4f-b73e5edc7713"/>
    <ds:schemaRef ds:uri="b2a01d73-8935-4eb2-a87a-2289ff5b814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2022-02-24T16:14:52Z</dcterms:created>
  <dcterms:modified xsi:type="dcterms:W3CDTF">2022-02-24T16:15:52Z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