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78" r:id="rId6"/>
    <p:sldId id="270" r:id="rId7"/>
    <p:sldId id="27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DAD58-3E7A-44CA-B48B-E8A18AE081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41A230-5A58-43C6-B768-CF7B634355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CE9BE0-CF12-4E91-BFB2-BAD1D814D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749F-422B-4705-9A1A-2589A4693E84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A7FFC3-2C80-412E-9D28-F455CCA3C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9D966-6628-4998-A89A-F77F65749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36785-3FFC-4574-9580-FA48017F8B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549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98BA8-5D22-4441-82A9-2405E8316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B4B81C-FD2B-44AE-A314-EF5EFA5AD0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4926B8-13A2-41BE-8DCA-05E7F10AA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749F-422B-4705-9A1A-2589A4693E84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114F27-A86F-4B51-BAB8-09B1E4ED7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3B1C1A-7C44-4FF4-B427-FFD48D47C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36785-3FFC-4574-9580-FA48017F8B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207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FC0E2E-B3EF-4C74-AC5C-4BD234F6E2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C13F10-130C-458E-916E-4417A45BC5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2111B4-6DE3-4CE0-914A-90020689D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749F-422B-4705-9A1A-2589A4693E84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718C6-8576-4E43-82B9-604C92CB3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7385-0B58-43EB-BDFE-F1ACC89B4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36785-3FFC-4574-9580-FA48017F8B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660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 dirty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 dirty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dirty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 dirty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2" name="TextBox 382"/>
          <p:cNvSpPr txBox="1">
            <a:spLocks noChangeArrowheads="1"/>
          </p:cNvSpPr>
          <p:nvPr userDrawn="1"/>
        </p:nvSpPr>
        <p:spPr bwMode="gray">
          <a:xfrm>
            <a:off x="274043" y="149732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1 2022 January'20 - December'21 print data fused with November'21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 dirty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 dirty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 dirty="0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2925790" y="433129"/>
            <a:ext cx="6345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23</a:t>
            </a:r>
            <a:r>
              <a:rPr lang="en-GB" sz="140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rd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March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  <a:endParaRPr lang="en-GB" altLang="en-US" sz="2133" b="1" i="0" dirty="0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1638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 dirty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 dirty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dirty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028733"/>
            <a:ext cx="3304176" cy="5170984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8" y="1604797"/>
            <a:ext cx="3135945" cy="3890328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3910615" y="4064545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 dirty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550000" y="5062789"/>
            <a:ext cx="1824203" cy="50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41030" y="5829535"/>
            <a:ext cx="153709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 dirty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sp>
        <p:nvSpPr>
          <p:cNvPr id="26" name="TextBox 382"/>
          <p:cNvSpPr txBox="1">
            <a:spLocks noChangeArrowheads="1"/>
          </p:cNvSpPr>
          <p:nvPr userDrawn="1"/>
        </p:nvSpPr>
        <p:spPr bwMode="gray">
          <a:xfrm>
            <a:off x="287404" y="161795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1 2022 January'20 - December'21 print data fused with November'21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40" name="Picture 39" descr="mobi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42" name="Picture 41" descr="tablet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43" name="TextBox 382"/>
          <p:cNvSpPr txBox="1">
            <a:spLocks noChangeArrowheads="1"/>
          </p:cNvSpPr>
          <p:nvPr userDrawn="1"/>
        </p:nvSpPr>
        <p:spPr bwMode="gray">
          <a:xfrm>
            <a:off x="9606726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44" name="TextBox 382"/>
          <p:cNvSpPr txBox="1">
            <a:spLocks noChangeArrowheads="1"/>
          </p:cNvSpPr>
          <p:nvPr userDrawn="1"/>
        </p:nvSpPr>
        <p:spPr bwMode="gray">
          <a:xfrm>
            <a:off x="7869858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5" name="TextBox 382"/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46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47" name="Picture 46" descr="newspape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48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3023646" y="439201"/>
            <a:ext cx="61410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23</a:t>
            </a:r>
            <a:r>
              <a:rPr lang="en-GB" sz="140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rd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March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sp>
        <p:nvSpPr>
          <p:cNvPr id="28" name="TextBox 382">
            <a:extLst>
              <a:ext uri="{FF2B5EF4-FFF2-40B4-BE49-F238E27FC236}">
                <a16:creationId xmlns:a16="http://schemas.microsoft.com/office/drawing/2014/main" id="{F11B7DB7-74B5-1E40-87BB-4BD37128559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096000" y="566922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965258D2-C435-7444-A92A-2663F587587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3020A742-AABF-114E-983F-DBDA1E3A8EC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179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1EA8F-BF9B-4294-B99A-1BBF85911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BA3EA-C7E8-4E3D-B3A1-E970CEF99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E2334B-3E5B-49D8-804A-9A0E880D5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749F-422B-4705-9A1A-2589A4693E84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A00812-1787-4129-96BA-03582859C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90313B-233F-42EF-A5D9-E560DB185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36785-3FFC-4574-9580-FA48017F8B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233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AF853-DC78-4657-A4F4-4EE2C8469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074ED1-8088-4BD7-B301-BEF0CF5EA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AAAA37-8DEA-43A2-A31D-8F3CE628C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749F-422B-4705-9A1A-2589A4693E84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60AAD3-C491-409B-B62A-8B5006722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FDB32-B1A9-4B91-AEDD-3F7B48639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36785-3FFC-4574-9580-FA48017F8B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841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80B39-932D-4CFC-84B4-CCB828D0B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61D47E-4683-457C-8958-DA38C5D5F8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BAB89B-5FA1-41A6-97B2-1CB504DAF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818298-D4AB-497C-9E29-9B995E9C5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749F-422B-4705-9A1A-2589A4693E84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2A4F9B-F950-4182-9533-003172649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FD5A5C-E042-4052-9749-C8A0322CB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36785-3FFC-4574-9580-FA48017F8B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301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A9151-1BE5-40E8-9EC2-4344EB2A1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726CAD-9EAD-4075-B8F2-AC28EC243F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5587ED-3445-4187-8D12-85B64E5CC3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CAB944-7E87-4305-A801-373D042B4C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C05934-13D2-4531-B16E-DFE5AFA3C6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5867CC-07DB-4C82-86A0-354977D8A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749F-422B-4705-9A1A-2589A4693E84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F3D31B-FA87-4D11-874C-EBA15113A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8DB099-8078-4922-971D-F97346825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36785-3FFC-4574-9580-FA48017F8B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197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6DD81-5EE3-41C2-B42A-430843DE5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C6C8CB-24DE-428A-A7FF-2F7F5E8D5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749F-422B-4705-9A1A-2589A4693E84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85C8C4-73CC-4AAB-A682-0DE70EE05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B016A3-9889-4D58-9536-A90BAE0AC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36785-3FFC-4574-9580-FA48017F8B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558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396638-3546-4624-8CAD-B679B3CC1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749F-422B-4705-9A1A-2589A4693E84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23551C-B0EB-44AD-B2F7-76FCD0DB0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3D4DAB-752D-4307-B049-9CE6ED4A9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36785-3FFC-4574-9580-FA48017F8B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982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FBD89-EB85-4169-AEFC-239D466A6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176FE2-9CFF-419B-829F-E6448A5D78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6BFC56-2886-4D67-9DB6-F2E4B0755B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9D9C3-8C51-4FE7-AD6B-02BFCF35B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749F-422B-4705-9A1A-2589A4693E84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9CABB-6A8A-4617-9DB4-8E861A781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0384B0-6D71-4B39-86E7-6AE1582DD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36785-3FFC-4574-9580-FA48017F8B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994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5CB4E-3AC5-44C6-9D1A-30043FDD3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FEC90F-E608-478A-A9FF-207E166E5C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BF6F85-8DA2-4A43-B06E-CC44818FBE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54422B-D358-4900-8BCC-CA1768923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749F-422B-4705-9A1A-2589A4693E84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C9F2FD-9FC0-4B84-AD3C-A14843EFD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325014-406E-42BE-BF8E-DB831CD20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36785-3FFC-4574-9580-FA48017F8B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722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74D5E5-F776-4969-A200-E4227C338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E46D82-5705-4085-A977-02A50A357A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5C88A-133B-41EB-AE12-586ED737D3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9749F-422B-4705-9A1A-2589A4693E84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C78925-B257-4791-93AC-C22BA3CAEA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ACB2B3-C3D1-4B9D-BCAF-76F4B10CDE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36785-3FFC-4574-9580-FA48017F8B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381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227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6.emf"/><Relationship Id="rId7" Type="http://schemas.openxmlformats.org/officeDocument/2006/relationships/image" Target="../media/image1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Newsbrands (Qualities)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F2B39A4-3254-4E66-A557-CED834AD35B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07131BE-AE66-4FB8-AB29-F80633DF1B5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483CBE3-283B-4273-94A3-5D7AFE01249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48E87E0-04D0-4F52-9D74-FEC6B9EFC01C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06525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FA9ACE-0928-459E-B8C5-9F51DA6C92AF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28652" y="4677139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F50E5AC-50BA-40A3-844B-ECFA84961ABA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12307" y="4677139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D0A7FF0-4824-408E-A92F-1C6A31811F64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95373" y="2357631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724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Newsbrands (Mid Markets)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809E1E-EAB9-4373-9FA5-B4F317F5197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814BAE-2FAC-4C13-B8F9-5E47A5D6C20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4E161CB-1501-4EE4-B26A-2C5BA2A3963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728181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4D354F0-53CD-454B-99DF-B49C50E6BA2D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10620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695E83F-B02F-4E68-85E9-94A13697569F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54815" y="4694108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DF455FD-FC00-4333-8ABB-D26432EA344B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01993" y="4707138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3D3859F-98CF-4ACD-9649-5AEB1067F9A0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85060" y="234767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388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Newsbrands (Populars)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86F28C-F254-4F37-AE06-AD004DAD231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ED71BAD-CE06-464B-BBFA-E4331246FA3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330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DE16D1B-8831-4457-B969-B37108C75DD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3D4159B-13DE-4DE0-988C-31425C051996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68075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5E11A69-019C-405C-9272-C10C1F10FFBC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68072" y="4706078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56357C3-0452-4A6F-8BC4-828517C138CA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677139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60EBE09-BEE0-4917-AC4F-9564EF0FFAD0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20469" y="2357631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085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1" ma:contentTypeDescription="Create a new document." ma:contentTypeScope="" ma:versionID="30aef95a35e85062c4649c691aa8daf6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6e14c7dd036f43f208096764b9fdc065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C5383DC-857E-4697-9990-021E64DA34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2474F55-9F7B-4D1F-AAB9-2EB03C19C10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CD7C073-3917-4BEC-8B74-6882DF33887F}">
  <ds:schemaRefs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  <ds:schemaRef ds:uri="http://purl.org/dc/terms/"/>
    <ds:schemaRef ds:uri="http://schemas.openxmlformats.org/package/2006/metadata/core-properties"/>
    <ds:schemaRef ds:uri="93452542-5985-4799-ad4f-b73e5edc7713"/>
    <ds:schemaRef ds:uri="b2a01d73-8935-4eb2-a87a-2289ff5b8144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Open Sans Condensed</vt:lpstr>
      <vt:lpstr>Office Theme</vt:lpstr>
      <vt:lpstr>1_Custom Design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Ben Basnett</cp:lastModifiedBy>
  <cp:revision>1</cp:revision>
  <dcterms:created xsi:type="dcterms:W3CDTF">2022-02-24T16:15:59Z</dcterms:created>
  <dcterms:modified xsi:type="dcterms:W3CDTF">2022-02-24T16:16:53Z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</Properties>
</file>