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56" r:id="rId6"/>
    <p:sldId id="257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4926A-C4E8-484E-A299-7116235C83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D0CF00-ECD5-4218-94D7-A2C5831FA4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C97EF-7B98-467C-A817-F077A3F73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C2433-B438-44D6-95C4-0D625497C638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114BAD-8DCB-4864-AB0C-F8C9C3742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5EF62A-2FF6-4EFC-8AD5-39B5F9746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15BE6-D0A5-4179-9C93-F89CF60BA1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477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2B824-CD3F-465D-AECF-6CE3DBED7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CED444-A666-48B1-979C-1B40A9902A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BFC98B-5655-4804-BCC7-0A6627DFD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C2433-B438-44D6-95C4-0D625497C638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1832F-02CE-4739-981A-D1997D4C5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CB0E17-0663-4151-ABFD-56C434E2B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15BE6-D0A5-4179-9C93-F89CF60BA1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245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0607EC-4B2F-45CA-BB38-022AC6147A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47C05E-EDC3-471D-873E-36B13988EC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C4F368-4999-45E1-8EA0-11BACC889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C2433-B438-44D6-95C4-0D625497C638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411CED-61B9-481F-87CD-A31B0EF36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6C389-A1EB-4B59-B696-3167CDF12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15BE6-D0A5-4179-9C93-F89CF60BA1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7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 dirty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 dirty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dirty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 dirty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2" name="TextBox 382"/>
          <p:cNvSpPr txBox="1">
            <a:spLocks noChangeArrowheads="1"/>
          </p:cNvSpPr>
          <p:nvPr userDrawn="1"/>
        </p:nvSpPr>
        <p:spPr bwMode="gray">
          <a:xfrm>
            <a:off x="274043" y="149732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1 2022 January'20 - December'21 print data fused with November'21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 dirty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 dirty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 dirty="0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 dirty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4" name="Picture 33" descr="newspaper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5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2925790" y="433129"/>
            <a:ext cx="6345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23</a:t>
            </a:r>
            <a:r>
              <a:rPr lang="en-GB" sz="140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rd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March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pic>
        <p:nvPicPr>
          <p:cNvPr id="21" name="Picture 20" descr="mobile.png">
            <a:extLst>
              <a:ext uri="{FF2B5EF4-FFF2-40B4-BE49-F238E27FC236}">
                <a16:creationId xmlns:a16="http://schemas.microsoft.com/office/drawing/2014/main" id="{B2B5AAA4-7717-5440-BACC-A1D2F0EF0F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4" name="Picture 23" descr="tablet.png">
            <a:extLst>
              <a:ext uri="{FF2B5EF4-FFF2-40B4-BE49-F238E27FC236}">
                <a16:creationId xmlns:a16="http://schemas.microsoft.com/office/drawing/2014/main" id="{4AF774E6-D520-0544-B0CD-15252FF5FD8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1D17D1F7-345D-164C-B1DA-F63BE0FD154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26" name="TextBox 382">
            <a:extLst>
              <a:ext uri="{FF2B5EF4-FFF2-40B4-BE49-F238E27FC236}">
                <a16:creationId xmlns:a16="http://schemas.microsoft.com/office/drawing/2014/main" id="{DD5F5B61-DD20-3E40-A66B-B783B4315C9B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  <a:endParaRPr lang="en-GB" altLang="en-US" sz="2133" b="1" i="0" dirty="0">
              <a:solidFill>
                <a:srgbClr val="64AA27"/>
              </a:solidFill>
              <a:latin typeface="Arial"/>
              <a:cs typeface="Arial"/>
            </a:endParaRPr>
          </a:p>
        </p:txBody>
      </p:sp>
      <p:sp>
        <p:nvSpPr>
          <p:cNvPr id="38" name="TextBox 382">
            <a:extLst>
              <a:ext uri="{FF2B5EF4-FFF2-40B4-BE49-F238E27FC236}">
                <a16:creationId xmlns:a16="http://schemas.microsoft.com/office/drawing/2014/main" id="{1F81E1D8-A663-AD42-B565-6C7A82A5F5B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6B5BBD85-592A-2B46-8A66-467B12A6AFE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1" name="TextBox 382">
            <a:extLst>
              <a:ext uri="{FF2B5EF4-FFF2-40B4-BE49-F238E27FC236}">
                <a16:creationId xmlns:a16="http://schemas.microsoft.com/office/drawing/2014/main" id="{9620869F-C0A7-8C41-A370-34BFA70AE28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2" name="Picture 41" descr="Icon&#10;&#10;Description automatically generated">
            <a:extLst>
              <a:ext uri="{FF2B5EF4-FFF2-40B4-BE49-F238E27FC236}">
                <a16:creationId xmlns:a16="http://schemas.microsoft.com/office/drawing/2014/main" id="{5D298AE6-8898-9C40-A8E7-41A391461EF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3460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 dirty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 dirty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dirty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028733"/>
            <a:ext cx="3304176" cy="5170984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8" y="1604797"/>
            <a:ext cx="3135945" cy="3890328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3910615" y="4064545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 dirty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550000" y="5062789"/>
            <a:ext cx="1824203" cy="505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41030" y="5829535"/>
            <a:ext cx="153709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 dirty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sp>
        <p:nvSpPr>
          <p:cNvPr id="26" name="TextBox 382"/>
          <p:cNvSpPr txBox="1">
            <a:spLocks noChangeArrowheads="1"/>
          </p:cNvSpPr>
          <p:nvPr userDrawn="1"/>
        </p:nvSpPr>
        <p:spPr bwMode="gray">
          <a:xfrm>
            <a:off x="287404" y="161795"/>
            <a:ext cx="12192000" cy="62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1 2022 January'20 - December'21 print data fused with November'21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6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40" name="Picture 39" descr="mobi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42" name="Picture 41" descr="tablet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43" name="TextBox 382"/>
          <p:cNvSpPr txBox="1">
            <a:spLocks noChangeArrowheads="1"/>
          </p:cNvSpPr>
          <p:nvPr userDrawn="1"/>
        </p:nvSpPr>
        <p:spPr bwMode="gray">
          <a:xfrm>
            <a:off x="9606726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44" name="TextBox 382"/>
          <p:cNvSpPr txBox="1">
            <a:spLocks noChangeArrowheads="1"/>
          </p:cNvSpPr>
          <p:nvPr userDrawn="1"/>
        </p:nvSpPr>
        <p:spPr bwMode="gray">
          <a:xfrm>
            <a:off x="7869858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5" name="TextBox 382"/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46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 dirty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47" name="Picture 46" descr="newspaper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48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3023646" y="439201"/>
            <a:ext cx="61410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23</a:t>
            </a:r>
            <a:r>
              <a:rPr lang="en-GB" sz="140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rd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March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sp>
        <p:nvSpPr>
          <p:cNvPr id="28" name="TextBox 382">
            <a:extLst>
              <a:ext uri="{FF2B5EF4-FFF2-40B4-BE49-F238E27FC236}">
                <a16:creationId xmlns:a16="http://schemas.microsoft.com/office/drawing/2014/main" id="{F11B7DB7-74B5-1E40-87BB-4BD371285599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096000" y="566922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965258D2-C435-7444-A92A-2663F587587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3020A742-AABF-114E-983F-DBDA1E3A8EC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031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23C53-C0F1-443E-8E60-5CFAF565D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B1C8EF-4E2E-416A-B7B9-679275550C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D259CB-EA20-4B70-884F-706F74429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C2433-B438-44D6-95C4-0D625497C638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F4F4F2-3763-421B-92CC-B0B5FDA4C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393828-3267-4B44-913B-F4B52EEA2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15BE6-D0A5-4179-9C93-F89CF60BA1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501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77CF2-2641-4AB1-9EE8-DAD614C75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49C251-F356-4C98-8A71-E03B5A9049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023785-EB9C-4E3E-89D4-54195C752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C2433-B438-44D6-95C4-0D625497C638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6CB224-6EE1-4E56-B672-54EF806BD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EC5D7A-6015-4F9D-B9BC-143769210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15BE6-D0A5-4179-9C93-F89CF60BA1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814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CFF96-CA6E-4D69-BA85-46D78E615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467013-07A5-40FC-972C-43174D5514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668D3B-247D-4429-B275-F884362CA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F88206-7E44-4CE0-99FD-8290828FF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C2433-B438-44D6-95C4-0D625497C638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9A64D1-203C-4325-AF44-4352CD888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0251EA-C98B-4A02-86F8-00AF67F1D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15BE6-D0A5-4179-9C93-F89CF60BA1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463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80B59-B74D-429A-A156-CB8358805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014B9E-1B34-484C-A818-A58358616A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60FFD8-6BF7-4B13-821A-3FF8565922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70A78D-4180-489C-813C-F455C48A11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E04770-EDF9-421C-9259-1578E5B945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061DC7-BBB4-488B-A543-79ADA3B90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C2433-B438-44D6-95C4-0D625497C638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1EFF80-9CB6-4279-A675-03D00D102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2C02FF-2700-4029-94B4-E53E28A85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15BE6-D0A5-4179-9C93-F89CF60BA1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231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EA747-37A9-4D07-8FF7-9C31EF670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9185A7-9CCA-45AA-908C-4EAB35D2D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C2433-B438-44D6-95C4-0D625497C638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144FA2-446E-4948-98E2-113DF3EA5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6A7F34-859D-4206-88D8-6EF105081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15BE6-D0A5-4179-9C93-F89CF60BA1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143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CCF0EC-C169-469D-BE7A-EA980EE2F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C2433-B438-44D6-95C4-0D625497C638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6D942E-1F8D-487C-A4BF-83050BAF5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28BEB4-9264-44E9-89C2-A684842E1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15BE6-D0A5-4179-9C93-F89CF60BA1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075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A9346-2AA1-4FBF-88F2-5D7FDCA0E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BAB255-894D-4A88-BD48-BF49CA242B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3708CE-7D9C-4AB2-AF03-349FB4FDF9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0B59EE-8C7F-450C-A385-2F3DC7497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C2433-B438-44D6-95C4-0D625497C638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235E00-A2DB-4541-8E0D-783F02B8E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95AC1D-70B0-4268-8966-D0F16A93F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15BE6-D0A5-4179-9C93-F89CF60BA1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344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D34E8-4B8D-41F2-A239-F7C805EBD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D681D4-0A18-4B53-A4F6-8463FF09A5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AB690C-17C5-4C68-BF8E-A100F4FB4D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344273-CC75-4741-99EF-FAA693E8E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C2433-B438-44D6-95C4-0D625497C638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83D934-3D2D-463E-AAC0-B806DC14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266CF6-BA01-46FC-A99E-FA06CF14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15BE6-D0A5-4179-9C93-F89CF60BA1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2976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B6BD54-56EF-465A-80A5-33BBD5239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8E6770-CA1E-40FF-BFC5-B6ED36F144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2E242-ED1C-41F8-976D-7019A7F488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C2433-B438-44D6-95C4-0D625497C638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7F675-85DA-424E-B3DF-F1B6DD53D5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3E7071-5678-4133-B50B-3EBAE0F87D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15BE6-D0A5-4179-9C93-F89CF60BA1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2129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771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Total Market Reach of Published Media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F1432F-ADEC-4178-B69C-D9064AA4442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C3867F0-8C44-465A-99A7-6CADAA3C78F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38B9215-DA98-4721-A1E3-248D5BF5417F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508592"/>
            <a:ext cx="846667" cy="3979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35BC32F-0A62-47F3-B4A6-263F1F2E88C8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39961" y="4595184"/>
            <a:ext cx="922867" cy="3979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57F5CEA-CC91-48AD-A3A0-312108EF54B7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47888" y="4705251"/>
            <a:ext cx="1075267" cy="3979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A0EA1D0-3C40-4704-9489-897BFFDBAA57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283476" y="4705251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F7B92E6-C265-49C6-9343-A6EF8F4B6F21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66543" y="2364659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318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Total Market Reach of Newsbrands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EE99F5E-1E33-419A-B766-7ECF0BAAB5F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4464DCB-7589-4168-94F5-61E6318D9A4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BAF99A-F28F-42E6-9937-3F98D29FBE66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508592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BFD1332-E365-419F-8A51-B77153FD2145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68075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87E970D-1085-4C74-A174-C3948A9351E3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68072" y="4705251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1F567E7-ED0B-406B-86D3-C9D630CBC098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705251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1891465-B9C1-4BDA-A4FD-E15BA3BA4C38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03536" y="2364659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365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Total Market Reach of Magazines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42C8386-82C9-4434-98FD-A20E24F251D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BC6391C-1705-4804-9BE1-182A7A8C234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58C2B73-18CB-4D5F-9D39-08513E82EBCF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508592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F6BD39-C0EB-49D5-B85B-904FB7568465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09403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CF7D107-C4C5-49BF-8892-AC96ECD7F97E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62844" y="4705251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2FBBD2B-3820-43FC-9510-AEA102EDF8A6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68685" y="4705251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29F3860-2D24-4105-9E3F-2B2BCAFBC4DC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24459" y="2364659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290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1" ma:contentTypeDescription="Create a new document." ma:contentTypeScope="" ma:versionID="30aef95a35e85062c4649c691aa8daf6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6e14c7dd036f43f208096764b9fdc065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92DEE92-1378-4342-B62F-54FCA81AC6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93452542-5985-4799-ad4f-b73e5edc7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AF1C1AF-8C1F-49C1-9BAB-2FDB3BA0A18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338E0EC-EAA7-4764-AF29-593FF10A7B0E}">
  <ds:schemaRefs>
    <ds:schemaRef ds:uri="http://schemas.microsoft.com/office/2006/metadata/properties"/>
    <ds:schemaRef ds:uri="http://www.w3.org/XML/1998/namespace"/>
    <ds:schemaRef ds:uri="http://purl.org/dc/elements/1.1/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93452542-5985-4799-ad4f-b73e5edc7713"/>
    <ds:schemaRef ds:uri="b2a01d73-8935-4eb2-a87a-2289ff5b8144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Open Sans Condensed</vt:lpstr>
      <vt:lpstr>Office Theme</vt:lpstr>
      <vt:lpstr>1_Custom Design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Basnett</dc:creator>
  <cp:lastModifiedBy>Ben Basnett</cp:lastModifiedBy>
  <cp:revision>1</cp:revision>
  <dcterms:created xsi:type="dcterms:W3CDTF">2022-02-24T16:10:28Z</dcterms:created>
  <dcterms:modified xsi:type="dcterms:W3CDTF">2022-02-24T16:12:55Z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</Properties>
</file>