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56" r:id="rId6"/>
    <p:sldId id="257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C8C92-3029-43A9-AE4D-6D33DEE3BB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D26075-B4FD-4118-AEC0-DEB1EADA96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66FA78-8F9B-49AC-9344-05A341C89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9429-23E2-45A1-99A1-CF9C50D91D77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76555-5A6D-4B26-BDDE-80639B673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98F30-5302-49A0-92B2-BA9F75405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CAA8-2921-4505-AB92-B4E50B455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544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2C5BB-690B-4CA0-BBFD-B15AEF185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F43636-06DF-43E1-9771-CB9A3CC61E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0090AC-7485-4224-AED0-10B7DDA54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9429-23E2-45A1-99A1-CF9C50D91D77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2AF7D-B9CF-4BD9-90CE-5229AFA4C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03D0F-D7CE-4613-B3E0-9C90D010B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CAA8-2921-4505-AB92-B4E50B455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473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588C59-F8DC-456A-9843-A57FA0EC50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E48022-9729-4706-BF66-8B62E15560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59161B-3CA0-4040-8618-C73BE2D2D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9429-23E2-45A1-99A1-CF9C50D91D77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F8E861-17AF-442D-B7DE-CFAAE4D8B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61FF6-CA4D-47E6-B394-EDEFB0220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CAA8-2921-4505-AB92-B4E50B455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459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367321" y="122444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4 2021 October'19 - September'21 print data fused with Sept'21 iris data</a:t>
            </a:r>
            <a:endParaRPr lang="en-GB" altLang="en-US" sz="1867" b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3111545" y="413893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Tuesday 11</a:t>
            </a:r>
            <a:r>
              <a:rPr lang="en-GB" sz="140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8146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sp>
        <p:nvSpPr>
          <p:cNvPr id="26" name="TextBox 382"/>
          <p:cNvSpPr txBox="1">
            <a:spLocks noChangeArrowheads="1"/>
          </p:cNvSpPr>
          <p:nvPr userDrawn="1"/>
        </p:nvSpPr>
        <p:spPr bwMode="gray">
          <a:xfrm>
            <a:off x="367321" y="121061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4 2021 October'19 - September'21 print data fused with Sept'21 iris data</a:t>
            </a:r>
            <a:endParaRPr lang="en-GB" altLang="en-US" sz="1867" b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0" name="Picture 39" descr="mobi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42" name="Picture 41" descr="table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43" name="TextBox 382"/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44" name="TextBox 382"/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5" name="TextBox 382"/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46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47" name="Picture 46" descr="newspap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48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3073461" y="437781"/>
            <a:ext cx="60450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Tuesday 11</a:t>
            </a:r>
            <a:r>
              <a:rPr lang="en-GB" sz="140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sp>
        <p:nvSpPr>
          <p:cNvPr id="28" name="TextBox 382">
            <a:extLst>
              <a:ext uri="{FF2B5EF4-FFF2-40B4-BE49-F238E27FC236}">
                <a16:creationId xmlns:a16="http://schemas.microsoft.com/office/drawing/2014/main" id="{F11B7DB7-74B5-1E40-87BB-4BD37128559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65258D2-C435-7444-A92A-2663F58758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020A742-AABF-114E-983F-DBDA1E3A8E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826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1E199-E2B3-41CD-96EA-F67EB88F1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AD8B3-71CA-44A4-9D6A-9DD24F3D0C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3FA828-B815-4C5B-8920-B00983D78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9429-23E2-45A1-99A1-CF9C50D91D77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B6DC12-AF7C-451E-A17E-C7A2585F5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11629F-A6CA-4664-AA49-B9D0EDF18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CAA8-2921-4505-AB92-B4E50B455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525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8E502-3960-42BF-A8E6-E9815F181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4198E5-1411-442A-B54A-E89EE49A2A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C434B2-278D-4C16-B4A2-D811E38E0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9429-23E2-45A1-99A1-CF9C50D91D77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0802D2-174B-46A4-BB48-9E5AA6DD1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0AFAD-C82F-4F5D-BB3F-6014642C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CAA8-2921-4505-AB92-B4E50B455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451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8BE8B-2CAA-4617-87CD-37E0BB756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06DE8A-96EB-434F-A021-62E21633E0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9B8CC7-09C5-4845-AF16-F1E233D0A2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7D37D0-AADA-466A-8DD7-E394700BF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9429-23E2-45A1-99A1-CF9C50D91D77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56F408-5393-4C9B-9729-6C8CE80FF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D1B087-C0AB-49FA-8760-4CBD05C2C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CAA8-2921-4505-AB92-B4E50B455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337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AEDF9-1B3E-4F69-8244-2CD2B45B4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8D93D7-5CDB-49E1-94C5-3509D00621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E1EEA4-C416-4D16-B3ED-53DBFBA7F4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C9A2EB-1BC2-4DEF-ADE4-94D970AFFD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07BDC5-F33B-4F2E-92FA-0D4DFC0744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3B29A0-308E-4817-B284-78CECEE13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9429-23E2-45A1-99A1-CF9C50D91D77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E6D90E-543D-44C6-AD8B-677E457C7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4A7350-BC45-49F4-B905-20A27AF85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CAA8-2921-4505-AB92-B4E50B455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366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DC024-0AEB-46E3-B434-F845F0F39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7F7FF4-7A50-4E6D-A46E-ACAE45B96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9429-23E2-45A1-99A1-CF9C50D91D77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69B573-869B-456E-B8EC-3C094A365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542D0D-041D-4428-842B-D25E879ED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CAA8-2921-4505-AB92-B4E50B455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272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5D8CB4-9AAF-4890-B83D-F60DF8C23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9429-23E2-45A1-99A1-CF9C50D91D77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50C1DE-8D1F-4AD7-AAA5-75471E78A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6E299E-095F-4E7E-B2DC-FE680DE9C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CAA8-2921-4505-AB92-B4E50B455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453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821A0-7E74-41A8-BD68-73DF42962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7FBEB9-F22F-4B82-A5F8-519EA067E4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7F8A6C-F3A2-453D-9B63-6F2A3879DA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9A99F0-3D4E-42C5-9B40-0896CB1D7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9429-23E2-45A1-99A1-CF9C50D91D77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85FF28-0837-44D3-9170-110370572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E2D249-4B2B-405A-BD74-FC2AF3FB9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CAA8-2921-4505-AB92-B4E50B455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390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D8864-D605-44C6-99A8-ADD88B706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7D5ACA-48F0-4261-82D4-4E836F2E7C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AB4569-7F0C-4E1F-8262-B8DCD9FC5D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CE9635-0EE5-4327-B15D-467AA2A50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9429-23E2-45A1-99A1-CF9C50D91D77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107A90-E42A-473F-A211-811B9592D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6AE02F-E553-4C17-A0BD-B06682BA3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CAA8-2921-4505-AB92-B4E50B455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64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3AEE92-86B9-4CFF-A8F6-839BD1A57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F425E-D483-435C-9AAA-1EEE759BD2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2B199-F927-4A3E-B8F1-BD75678CEA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89429-23E2-45A1-99A1-CF9C50D91D77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B02CDA-AAFE-4BC9-A3F4-30E97C6D91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492533-6F1A-4C49-91C1-D55D33BD4E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8CAA8-2921-4505-AB92-B4E50B455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463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840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Total Market Reach of Published Media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CC8C46-378D-4E50-A163-2CCCAA4BDEC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B70E1C8-1A5B-46F5-90D4-A0CAA85DCA7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601F99-850E-4CE8-934E-D6A8797E99A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A3CB45-1B89-484B-9C0B-461BA2B061C2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39961" y="4595184"/>
            <a:ext cx="922867" cy="3979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771518-94F3-4BDE-AE0E-F09082B37EAA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47888" y="4705251"/>
            <a:ext cx="1075267" cy="3979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47533CD-FBF9-4E70-8A36-82A9BA524C2C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283476" y="4705251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2C0922D-66FE-4D89-BC00-049B7204BDCA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66543" y="23646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318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Total Market Reach of Newsbrands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ACDB4C-7D83-463B-836E-48637FD6153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AE103D0-B18C-42BC-9980-FA00E113AF8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7B1081D-D844-4A8C-BFDA-EBD0A739B7D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488131-41CF-42D1-988A-FD3260A697F9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8075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1D7ACE4-AB29-4D87-A231-16BB150C98FF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68072" y="470525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853FBC0-DFD6-4524-A67D-CA6AFBBE6D1A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705251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2FE639-8324-42C7-B742-3C0A9C40505D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61801" y="23646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365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Total Market Reach of Magazines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5B21FA-836C-41EC-AB95-CA8549B9359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9D8CDD8-E5BE-496A-9E02-7AA7D2A63A1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3EDF513-F23E-40D3-90EA-A29134856B9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BEA290F-3F37-473B-9501-4B27D05C449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09403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F73633-0599-4C5F-85F5-7BB44E3E0AAF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62844" y="470525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4A29A97-E110-4328-92DE-3BF97231B8AB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68685" y="4705251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BCB268B-92CB-4AFC-817C-E7A0A634DECC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69281" y="23646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290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9" ma:contentTypeDescription="Create a new document." ma:contentTypeScope="" ma:versionID="ecd18ad8e77c8c13ff6bac2f365027f2">
  <xsd:schema xmlns:xsd="http://www.w3.org/2001/XMLSchema" xmlns:xs="http://www.w3.org/2001/XMLSchema" xmlns:p="http://schemas.microsoft.com/office/2006/metadata/properties" xmlns:ns2="b2a01d73-8935-4eb2-a87a-2289ff5b8144" targetNamespace="http://schemas.microsoft.com/office/2006/metadata/properties" ma:root="true" ma:fieldsID="a50cc8298c3442256c42b31b341dac10" ns2:_="">
    <xsd:import namespace="b2a01d73-8935-4eb2-a87a-2289ff5b81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6F9309E-DE17-4026-86D5-BF83B7E9E0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232591F-E719-4BBB-B460-C8BD0EDBB5A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10E079-2CA8-444C-AEB2-1581FC2DE076}">
  <ds:schemaRefs>
    <ds:schemaRef ds:uri="http://purl.org/dc/dcmitype/"/>
    <ds:schemaRef ds:uri="b2a01d73-8935-4eb2-a87a-2289ff5b8144"/>
    <ds:schemaRef ds:uri="http://www.w3.org/XML/1998/namespace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Open Sans Condensed</vt:lpstr>
      <vt:lpstr>Office Theme</vt:lpstr>
      <vt:lpstr>1_Custom Design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1</cp:revision>
  <dcterms:created xsi:type="dcterms:W3CDTF">2021-12-06T12:24:16Z</dcterms:created>
  <dcterms:modified xsi:type="dcterms:W3CDTF">2021-12-06T12:25:34Z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</Properties>
</file>