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2" r:id="rId6"/>
    <p:sldMasterId id="2147483664" r:id="rId7"/>
  </p:sldMasterIdLst>
  <p:sldIdLst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8CD5EEF6-3A1B-4B2B-984E-401DF0F8D98D}"/>
    <pc:docChg chg="delSld">
      <pc:chgData name="Ben Basnett" userId="b499ec73-0167-4a10-b043-a167a3a07cd6" providerId="ADAL" clId="{8CD5EEF6-3A1B-4B2B-984E-401DF0F8D98D}" dt="2021-12-06T12:05:46.543" v="0" actId="2696"/>
      <pc:docMkLst>
        <pc:docMk/>
      </pc:docMkLst>
      <pc:sldChg chg="del">
        <pc:chgData name="Ben Basnett" userId="b499ec73-0167-4a10-b043-a167a3a07cd6" providerId="ADAL" clId="{8CD5EEF6-3A1B-4B2B-984E-401DF0F8D98D}" dt="2021-12-06T12:05:46.543" v="0" actId="2696"/>
        <pc:sldMkLst>
          <pc:docMk/>
          <pc:sldMk cId="3177516573" sldId="258"/>
        </pc:sldMkLst>
      </pc:sldChg>
      <pc:sldChg chg="del">
        <pc:chgData name="Ben Basnett" userId="b499ec73-0167-4a10-b043-a167a3a07cd6" providerId="ADAL" clId="{8CD5EEF6-3A1B-4B2B-984E-401DF0F8D98D}" dt="2021-12-06T12:05:46.543" v="0" actId="2696"/>
        <pc:sldMkLst>
          <pc:docMk/>
          <pc:sldMk cId="1574696117" sldId="259"/>
        </pc:sldMkLst>
      </pc:sldChg>
      <pc:sldChg chg="del">
        <pc:chgData name="Ben Basnett" userId="b499ec73-0167-4a10-b043-a167a3a07cd6" providerId="ADAL" clId="{8CD5EEF6-3A1B-4B2B-984E-401DF0F8D98D}" dt="2021-12-06T12:05:46.543" v="0" actId="2696"/>
        <pc:sldMkLst>
          <pc:docMk/>
          <pc:sldMk cId="4005946298" sldId="260"/>
        </pc:sldMkLst>
      </pc:sldChg>
      <pc:sldMasterChg chg="delSldLayout">
        <pc:chgData name="Ben Basnett" userId="b499ec73-0167-4a10-b043-a167a3a07cd6" providerId="ADAL" clId="{8CD5EEF6-3A1B-4B2B-984E-401DF0F8D98D}" dt="2021-12-06T12:05:46.543" v="0" actId="2696"/>
        <pc:sldMasterMkLst>
          <pc:docMk/>
          <pc:sldMasterMk cId="869708112" sldId="2147483662"/>
        </pc:sldMasterMkLst>
        <pc:sldLayoutChg chg="del">
          <pc:chgData name="Ben Basnett" userId="b499ec73-0167-4a10-b043-a167a3a07cd6" providerId="ADAL" clId="{8CD5EEF6-3A1B-4B2B-984E-401DF0F8D98D}" dt="2021-12-06T12:05:46.543" v="0" actId="2696"/>
          <pc:sldLayoutMkLst>
            <pc:docMk/>
            <pc:sldMasterMk cId="869708112" sldId="2147483662"/>
            <pc:sldLayoutMk cId="1360651513" sldId="2147483664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F23D0-ED7E-436D-A261-0371784B89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65B792-65DE-4F99-BDF0-7CBF0A44A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F8EB0-BF1C-4C5F-9EAE-A53AFA854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F3B68-A4B0-45C4-8A34-424D6E099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02E40-FC17-4E5B-A6D6-2766B4DC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16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99E77-D4FB-4F91-A601-FE62C584C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3AE419-55FB-4CB6-B9E9-6E4A0C4C92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2C42C-B447-43CC-A551-4771B2706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9F51E-FF82-4999-B669-F49559D41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DF535-3042-47EB-9B62-04E05DB4D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49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3CDABA-F0DE-4784-B04D-6BC9949ACA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1E71EF-E55C-4F57-8A9C-C35592C7E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4A9B3-BEC8-436C-B772-EFC4242A1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D8681F-D85F-4BBA-8AB2-1B342D9A1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1C1F3-6680-4F3D-AD1C-07807D0C7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615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338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52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367321" y="122444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111545" y="413893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46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367321" y="121061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4 2021 October'19 - September'21 print data fused with Sept'21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73461" y="437781"/>
            <a:ext cx="6045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Tuesday 11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170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08F2B-69F7-4B28-B147-FE2CF99D1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0A22F-0017-4C28-A428-E3BCACB9B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C5AAC-FCFB-48E7-AB9D-9A74C3A3A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93D66-9F82-4B22-8D0D-E35AD4079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FF4A9-548F-4FAD-86E0-E9066EF6B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0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2E376-BC70-4A6E-BAD5-EDFA4B95A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C99D8A-8C94-4F60-A2F2-CC26E90BFD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E68E3-3094-4DBE-9912-F245FE0A0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50AF8-9AFC-46D7-8073-FDE6E29B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6E3A5-7EF9-439C-AE5D-AD406A7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82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2E7E5-EC8C-4B3A-A092-EFAA98BC2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22472-3BD3-4A4C-8F93-280B77FFC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03E3C5-ED26-4482-BAD4-9D4963B8C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EC3728-32BC-4618-A3DC-3B0D4D09F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136088-954A-4E0A-A3E6-B1D2C9CCE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DFC07-AD1D-421E-8AF5-D58D339B4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7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CA336-60CD-4E21-8AB6-C79864F00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AADAF8-8691-4E30-A19D-A6F11426D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4DAF84-E088-4777-AF64-6D3A4AAF68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9FD093-4E82-484A-8F2B-092C27114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411732-6EB0-4C5E-ABAB-0F4AA04DC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3EE4A8-7C93-4581-9CCB-9DD993B2C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7112F6-1866-45D2-806B-A50938DFC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69CD28-C695-4D1F-9CB0-62C936018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198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08D5B-32D3-4B73-B44E-DDF9072B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D9F3B7-6CFA-41B2-8267-C86EC6F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6DE3DE-9611-425E-9FB3-04DF546BB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19CD1A-B22E-45FA-BC3A-064E7ED2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37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FE741D-1640-42F0-866D-6DC056DC7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E0E6AD-6F16-402E-82D2-C145F74B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EC0E9-EB42-4FF3-98BD-3B3EA2001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82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E6B69-EEF4-4174-BD43-449AD295E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6CDC7-19B9-4E88-B7BE-E457AE5C8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F0C71F-993B-4EFB-8B91-8CDA9313F3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C45A53-28E2-47DC-8624-8F70712DB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15A156-EBCF-455A-8102-F34F97083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81AD3-FB9D-4FFC-9615-758665A54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93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03094-D2DF-43B7-A51D-E9E6D89D6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7E8700-06F7-4A37-8E99-8773129973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9D66C-D0D7-42B9-BD90-2AE4CEC89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60E04-D9B5-4017-B9A3-8D1A82279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0F4C82-53B0-41E8-9506-8EE2B830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E6CE3D-7BCF-40AC-8BCA-6863E9759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44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C2BB8A-67BF-4DDB-BA24-3B249C629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B9081-F14D-436C-BC7A-9977EE143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8CB84-18FE-4FCC-8A18-A24735427D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B6C36-9D86-4E03-80A7-28975DD3855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975A6-C75A-4E08-A216-EA8EC1F1E3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3C992-24E3-4CFB-90B4-7034A8442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6E88C-7897-4F16-ABEB-A22318FD1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45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09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0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97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3.emf"/><Relationship Id="rId7" Type="http://schemas.openxmlformats.org/officeDocument/2006/relationships/image" Target="../media/image30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emf"/><Relationship Id="rId5" Type="http://schemas.openxmlformats.org/officeDocument/2006/relationships/image" Target="../media/image28.emf"/><Relationship Id="rId4" Type="http://schemas.openxmlformats.org/officeDocument/2006/relationships/image" Target="../media/image3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0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emf"/><Relationship Id="rId5" Type="http://schemas.openxmlformats.org/officeDocument/2006/relationships/image" Target="../media/image3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E491CF-B154-42FE-87BC-3AEEC8D98F2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CF9808-9B81-44E0-AA8C-E39FCEF368F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E86546-D8DF-4C4C-BC56-F7054B6A624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6DC226-3459-42F1-BEE4-DD855C87744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25685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C14FFC-2744-4BD3-B992-9490B6AAC41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6791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8E65E0-6EEA-40D6-B5AC-5A020DA0221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280296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0413EB-9424-429D-9B07-A321522D563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87881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2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10844D-8D00-465C-945E-1FB784E8C55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9E2379-D651-471B-BAB4-23C77156527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1043FB-8326-4B6F-9B50-B492C57BD6A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989ECC-F1C5-4E30-9C08-1FE898BE7416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92304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073D22-CE36-4653-9C09-D0AC2356AA6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0187" y="4728435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897D5F-672D-4102-9A1F-1AB99F72F62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6423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6D0C3A-024B-4027-93B8-E7D72FDD0D5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58259" y="2354340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8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84D0CF-0256-43F9-BD2E-44DC380C66C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05A0D39-A9DB-45A7-8154-56B158997B6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425631-645A-4D46-9436-2AC2697F586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E5467E-EE41-4BE4-9700-427D1F81D71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15059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098608-C3C1-4670-B394-11C9BF95E27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0067" y="47199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9507DE-E2E1-4BF2-89FC-BF29B2E5B82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11592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368909E-9ABB-4C04-A84A-DB32B9B01E6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40783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4612AC-1A71-4A05-A7A7-C7539D77B2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D1F7CB-2B3B-4535-AD74-16B185027F7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0B2D83-B26E-4CB2-AE4B-707F72E595A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457202-8095-4FEF-816E-8C951F806D1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77763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7A9706-B35C-410C-BE8D-1668B3A4204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2400" y="477076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300369-A2B9-487D-B534-24CDA40B9AC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8343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6BDE1B-CF72-4CB9-A980-D13AAAD8DAF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1409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1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6A6CC3-56E8-417B-8630-A1239728584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8C0325-0DFD-47A5-8C19-1A96E5C14B2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B9FEDB-E02F-4A71-AE74-7052F589A5E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672064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6707BA-17B0-4850-817F-7CBDA08D3B5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406953" y="47129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0A6DF5-2E26-40D4-A87C-5945F1DB888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294243" y="468128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9D1A26-0449-4A88-89EE-F5C627FB9C5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285776" y="2361362"/>
            <a:ext cx="863600" cy="397933"/>
          </a:xfrm>
          <a:prstGeom prst="rect">
            <a:avLst/>
          </a:prstGeom>
        </p:spPr>
      </p:pic>
      <p:sp>
        <p:nvSpPr>
          <p:cNvPr id="13" name="TextBox 382">
            <a:extLst>
              <a:ext uri="{FF2B5EF4-FFF2-40B4-BE49-F238E27FC236}">
                <a16:creationId xmlns:a16="http://schemas.microsoft.com/office/drawing/2014/main" id="{FDA2F38B-CB53-4AA2-BCED-D26B718B56B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824192" y="2433496"/>
            <a:ext cx="96010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2667" b="1" dirty="0">
                <a:solidFill>
                  <a:srgbClr val="1298E3"/>
                </a:solidFill>
                <a:latin typeface="Arial"/>
                <a:cs typeface="Arial"/>
              </a:rPr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3923287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9" ma:contentTypeDescription="Create a new document." ma:contentTypeScope="" ma:versionID="ecd18ad8e77c8c13ff6bac2f365027f2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a50cc8298c3442256c42b31b341dac10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744C29B-B205-48DA-8AD1-7DC974410F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3FA71E-06C2-4431-A259-38F089A1D8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E3B81A-D458-47D3-84BA-141F957343F7}">
  <ds:schemaRefs>
    <ds:schemaRef ds:uri="http://purl.org/dc/elements/1.1/"/>
    <ds:schemaRef ds:uri="http://schemas.microsoft.com/office/2006/documentManagement/types"/>
    <ds:schemaRef ds:uri="http://purl.org/dc/dcmitype/"/>
    <ds:schemaRef ds:uri="b2a01d73-8935-4eb2-a87a-2289ff5b8144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Open Sans Condensed</vt:lpstr>
      <vt:lpstr>Office Theme</vt:lpstr>
      <vt:lpstr>1_Custom Design</vt:lpstr>
      <vt:lpstr>2_Custom Design</vt:lpstr>
      <vt:lpstr>3_Custom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2</cp:revision>
  <dcterms:created xsi:type="dcterms:W3CDTF">2021-12-06T12:02:43Z</dcterms:created>
  <dcterms:modified xsi:type="dcterms:W3CDTF">2021-12-06T12:07:07Z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