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2" r:id="rId6"/>
    <p:sldMasterId id="2147483664" r:id="rId7"/>
  </p:sldMasterIdLst>
  <p:sldIdLst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F23D0-ED7E-436D-A261-0371784B89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65B792-65DE-4F99-BDF0-7CBF0A44A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F8EB0-BF1C-4C5F-9EAE-A53AFA854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F3B68-A4B0-45C4-8A34-424D6E099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02E40-FC17-4E5B-A6D6-2766B4DC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16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99E77-D4FB-4F91-A601-FE62C584C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3AE419-55FB-4CB6-B9E9-6E4A0C4C92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2C42C-B447-43CC-A551-4771B2706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9F51E-FF82-4999-B669-F49559D41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DF535-3042-47EB-9B62-04E05DB4D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49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3CDABA-F0DE-4784-B04D-6BC9949ACA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1E71EF-E55C-4F57-8A9C-C35592C7E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4A9B3-BEC8-436C-B772-EFC4242A1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D8681F-D85F-4BBA-8AB2-1B342D9A1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1C1F3-6680-4F3D-AD1C-07807D0C7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615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338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52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4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08F2B-69F7-4B28-B147-FE2CF99D1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0A22F-0017-4C28-A428-E3BCACB9B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C5AAC-FCFB-48E7-AB9D-9A74C3A3A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93D66-9F82-4B22-8D0D-E35AD4079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FF4A9-548F-4FAD-86E0-E9066EF6B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0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2E376-BC70-4A6E-BAD5-EDFA4B95A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C99D8A-8C94-4F60-A2F2-CC26E90BFD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E68E3-3094-4DBE-9912-F245FE0A0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50AF8-9AFC-46D7-8073-FDE6E29B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6E3A5-7EF9-439C-AE5D-AD406A7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82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2E7E5-EC8C-4B3A-A092-EFAA98BC2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22472-3BD3-4A4C-8F93-280B77FFC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03E3C5-ED26-4482-BAD4-9D4963B8C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EC3728-32BC-4618-A3DC-3B0D4D09F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136088-954A-4E0A-A3E6-B1D2C9CCE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DFC07-AD1D-421E-8AF5-D58D339B4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7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CA336-60CD-4E21-8AB6-C79864F00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AADAF8-8691-4E30-A19D-A6F11426D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4DAF84-E088-4777-AF64-6D3A4AAF68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9FD093-4E82-484A-8F2B-092C27114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411732-6EB0-4C5E-ABAB-0F4AA04DC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3EE4A8-7C93-4581-9CCB-9DD993B2C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7112F6-1866-45D2-806B-A50938DFC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69CD28-C695-4D1F-9CB0-62C936018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198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08D5B-32D3-4B73-B44E-DDF9072B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D9F3B7-6CFA-41B2-8267-C86EC6F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6DE3DE-9611-425E-9FB3-04DF546BB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19CD1A-B22E-45FA-BC3A-064E7ED2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37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FE741D-1640-42F0-866D-6DC056DC7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E0E6AD-6F16-402E-82D2-C145F74B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EC0E9-EB42-4FF3-98BD-3B3EA2001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82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E6B69-EEF4-4174-BD43-449AD295E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6CDC7-19B9-4E88-B7BE-E457AE5C8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F0C71F-993B-4EFB-8B91-8CDA9313F3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C45A53-28E2-47DC-8624-8F70712DB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15A156-EBCF-455A-8102-F34F97083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81AD3-FB9D-4FFC-9615-758665A54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93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03094-D2DF-43B7-A51D-E9E6D89D6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7E8700-06F7-4A37-8E99-8773129973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9D66C-D0D7-42B9-BD90-2AE4CEC89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60E04-D9B5-4017-B9A3-8D1A82279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0F4C82-53B0-41E8-9506-8EE2B830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E6CE3D-7BCF-40AC-8BCA-6863E9759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44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C2BB8A-67BF-4DDB-BA24-3B249C629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B9081-F14D-436C-BC7A-9977EE143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8CB84-18FE-4FCC-8A18-A24735427D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975A6-C75A-4E08-A216-EA8EC1F1E3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3C992-24E3-4CFB-90B4-7034A8442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45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09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0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97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1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emf"/><Relationship Id="rId5" Type="http://schemas.openxmlformats.org/officeDocument/2006/relationships/image" Target="../media/image40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E3F1EA-D1F8-4C41-9BCF-B05E225FCD3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E639FD-EA0B-46FB-ADB8-40219BCDE18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8666B5-C676-42C9-B90E-20BBA0CF05F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6EBEA4-C969-4EB7-85C0-3D774AED982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20747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59FE09-C830-4009-B2F0-8DF9C5C3852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44408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208405-7A23-4E6D-9707-42B9B94EB40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E29398-9D59-461B-A5BA-7245A71FC45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30823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03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4E05C3-16F4-403E-AC7A-237A4BBAEB1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2B8CCF-E902-4BD1-BE38-7F264A80DDB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358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BDAED8-A457-4F8F-8C8B-D20B239742A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A20A6B-70E7-45C1-8952-46EA880E543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9237" y="4582616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72A017-C082-4A55-8032-0C9E07A91B3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8653" y="472301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18C8B2-5D8B-411F-8A75-3A7A8121891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77681C-BF65-43B9-A933-492FEEBBE99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89692" y="2358375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37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D296D3-E269-4E21-AAC1-A87FBD9E9D2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9132B0-48ED-40ED-B0B9-5325BF9A20C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4B3627-4D31-48B2-ACC8-3AB7ABF6712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594903-D931-4ACB-A0B2-CCC9D8EAFF3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1651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97D791-EB4F-42DF-98F3-3495FC3F63F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4860" y="4678706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A5C28DC-E779-4F23-8832-902774276FC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8706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7EFB50-691C-4583-BBA5-AA85F863840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60012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60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7CD1C6-C06A-438D-BA27-E9B470CB309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4DDF24-5F6F-41FF-B0C1-2481A674B1A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61702D-923A-4B96-8A33-072763BC574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3A58B9-322E-4954-978D-7D3593F7C60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89659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DEEB29-9076-43FF-A9A3-23E87149980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0067" y="4694167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81D44D-2954-49A6-83FA-6FDB79C1F3A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94167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C54A50-33A7-40F0-B4CA-A8ACDA30056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65602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44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681A62-86E6-4B18-B191-0C931BDA552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473691-3F4A-4430-85B9-5FAAE4A3D18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07999"/>
            <a:ext cx="2057400" cy="6180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B033DD-D795-4D63-92A3-B93FD93C4B6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748639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827EA6-92DF-40CB-87CB-299CD485ED6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458353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262BEC8-A588-4F86-A82F-BBEC556F573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58EF91-1D82-4F5F-8ED2-D5D9E6B20083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3536" y="2343300"/>
            <a:ext cx="863600" cy="397933"/>
          </a:xfrm>
          <a:prstGeom prst="rect">
            <a:avLst/>
          </a:prstGeom>
        </p:spPr>
      </p:pic>
      <p:sp>
        <p:nvSpPr>
          <p:cNvPr id="13" name="TextBox 382">
            <a:extLst>
              <a:ext uri="{FF2B5EF4-FFF2-40B4-BE49-F238E27FC236}">
                <a16:creationId xmlns:a16="http://schemas.microsoft.com/office/drawing/2014/main" id="{CB4D5125-DE06-4A6A-AF3E-919B4EE2E46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824192" y="2433496"/>
            <a:ext cx="96010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2667" b="1" dirty="0">
                <a:solidFill>
                  <a:srgbClr val="1298E3"/>
                </a:solidFill>
                <a:latin typeface="Arial"/>
                <a:cs typeface="Arial"/>
              </a:rPr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2396907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9" ma:contentTypeDescription="Create a new document." ma:contentTypeScope="" ma:versionID="ecd18ad8e77c8c13ff6bac2f365027f2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a50cc8298c3442256c42b31b341dac10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744C29B-B205-48DA-8AD1-7DC974410F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3FA71E-06C2-4431-A259-38F089A1D8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E3B81A-D458-47D3-84BA-141F957343F7}">
  <ds:schemaRefs>
    <ds:schemaRef ds:uri="http://schemas.microsoft.com/office/2006/documentManagement/types"/>
    <ds:schemaRef ds:uri="http://schemas.microsoft.com/office/2006/metadata/properties"/>
    <ds:schemaRef ds:uri="b2a01d73-8935-4eb2-a87a-2289ff5b8144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Open Sans Condensed</vt:lpstr>
      <vt:lpstr>Office Theme</vt:lpstr>
      <vt:lpstr>1_Custom Design</vt:lpstr>
      <vt:lpstr>2_Custom Design</vt:lpstr>
      <vt:lpstr>3_Custom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6</cp:revision>
  <dcterms:created xsi:type="dcterms:W3CDTF">2021-12-06T12:02:43Z</dcterms:created>
  <dcterms:modified xsi:type="dcterms:W3CDTF">2021-12-06T12:12:58Z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