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7" r:id="rId6"/>
    <p:sldId id="268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BDE0-49E3-489A-8809-5BDEBEE2C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79C5E-BD96-4BD0-B253-D599EA68E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75621-7E36-44C8-AF86-25C2605D9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CD081-A365-4C58-96A7-D1983A649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5779C-F8E9-4374-BAAA-A922A873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0EEC9-2D8C-492B-83A9-3BE0C438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DD2B2F-D5EF-4918-8937-31CF45518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D52E-0854-4739-9507-5D797489D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4710-ECA8-49B5-AEB6-215D3CF71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83417-D2EE-447C-80AD-8ACA44E0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31D73B-F987-4BA2-84DC-1F44BDB57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96E793-FA53-44C4-8592-0123D180B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E7265-9358-4B9A-885C-2815E6F48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26E84-473C-43DD-8F80-5A2563BE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1D673-0BB4-472D-99B0-CB51DBA0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74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6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367321" y="121061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73461" y="437781"/>
            <a:ext cx="604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237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B4A0D-546E-4244-8BB3-59F537244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A03B0-A328-4844-A440-944E52BB2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BD0D4-4B35-42C6-9578-AB44D1E2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F2A44-9481-4E6A-9926-1BCF69A13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216C1-51C2-40CD-A0AD-00DE37AC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88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91874-DAF5-43F9-9309-A410D87E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59F5D-85BD-4A8A-94DE-69DC9B716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E9591-9343-42F3-9252-CE2ADEA02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520E3-0BDC-4227-AAD4-158796924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AC9DC-C0D2-4B8B-B801-56DF7282A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4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29C7-D3B9-46C8-9E4E-A70FC61E9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EA6F7-E39E-4EC2-A63C-EA7782927B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6D56AF-F0EF-4E08-B2F6-C02A1E9B7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9D03F3-B39B-4648-85A5-05BB65B59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AF435D-F53D-472B-96AA-4D95086C8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14638-1C82-47DA-B346-F83B221C4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59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5338F-59FB-4BC3-A3DE-2C6264F58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ED332-9FDA-4C6C-B849-F93AD20FD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C31D9-FAB7-4C2A-A4A2-B16DE658C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77DBE4-7B86-453B-90C7-1E72DBC0B4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C2E021-DA82-4584-AD54-E5CD19BD37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5B8794-2F30-43DF-9EBC-73D3B4D03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22F8E3-70EF-4E99-AC61-1302D857F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1D1F3B-4685-4FB1-A608-9BC494CF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52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AA1C4-06DA-4B5B-A9E1-3A48BA10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A1CA8D-B940-4EDD-8E90-B8496EE2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094ED8-7488-4AE3-BF3F-115B053E1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FBD3F-BD9F-4ECB-A7A0-C6809072E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90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52D17-8D1E-40D4-8E4F-6EDE710C0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50FE1-187D-4FED-B3DF-05086907A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01D301-6428-427C-A98B-F281CC2E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83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CA862-119A-48F0-BB6B-5DA05B94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7A0C-D90E-43A5-B31F-B25F8C119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378A6-0407-4BE4-969E-8D45A72B0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7D8632-108F-4454-9C00-003F6151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4AB59-3CF6-4598-988A-9C02A34AC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E0291-2EB8-48D8-960D-8ED04F26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73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D912B-84EF-4CCD-AB30-A6920664C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F53410-9072-4F42-8907-20B49C700D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DDA97-94AC-4867-81D5-6AF04ADCB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3F5C0-BD69-4B46-8D73-6D1B0B67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4E5CC-0483-4EA2-BC6E-70C45A5B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9D23B-A701-48AC-97D2-4CF7C3F98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42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D7EE12-D681-42DF-B342-1D1800C53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630E8-A7AB-422D-A9A7-8DD8E1A5B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E9EA0-5EDA-4FF3-84EE-A78A5CB37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B9927-A7E6-47E5-A8E9-14CD372A9129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FFB3C-E5C9-4ED4-A9E6-C4AAAFF116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72665-7CF7-44EB-B95F-6F9057BA0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A724D-D0FE-4FDE-B19A-C09A86DE1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3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EF84A9-9BE4-4C1E-B468-0D92F3635B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4847A1-D31A-45A9-A786-1DEFB2299B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62492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4AE4E3-AA9A-4C2E-AD2F-A306EEE283F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71295C-9D45-4EF1-9957-2F474471A97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E5783A-6B53-4662-9077-41B55B8294D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7392" y="4714690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7B1408-8588-4B52-93EE-B78A40B7722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46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5313AE-BE35-4813-B5E6-778F7130578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40285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34437B-3E09-4FEE-9BEA-7CFBCE10E5E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4F6150-F021-4FDA-B3C1-591C146A5E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96C9D6-F013-4592-AC34-EEC2CA2E9D8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5B0BE9-F443-4CEE-9967-DE5A63F50B8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83F77A-AC5A-40F0-981C-5D048C5D464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713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7C431C-0707-483A-AE0E-2EC772C93ED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58345C-C385-4DA9-A3D9-E5F35704191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4078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862D46-0727-4003-830E-1EDFD99062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49BDF2-AC99-4136-8249-D69CC9D3C2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B32FEF-9FB2-4C29-86D9-A04C3F90F83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B82E96-93FD-4E0E-BAA1-71A812FC438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6FA42-1737-4FF7-91D3-3875A3D7F28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6967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97D646-5664-44C7-8567-393B13D973E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341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59F3F5-4AE1-408D-8923-873E43AB855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E192544-5D9A-4133-9BB9-BFED4D289B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75368F9-5162-45FC-8D81-8F2F51D3030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A484C7-D099-4B9E-B863-5F321C0D1F81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b2a01d73-8935-4eb2-a87a-2289ff5b8144"/>
    <ds:schemaRef ds:uri="http://purl.org/dc/dcmitype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2021-12-06T12:26:09Z</dcterms:created>
  <dcterms:modified xsi:type="dcterms:W3CDTF">2021-12-06T12:26:58Z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