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2" r:id="rId6"/>
  </p:sldMasterIdLst>
  <p:sldIdLst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CF2A595B-D5CE-42A0-A7B0-D554E3D757A0}"/>
    <pc:docChg chg="delSld">
      <pc:chgData name="Ben Basnett" userId="b499ec73-0167-4a10-b043-a167a3a07cd6" providerId="ADAL" clId="{CF2A595B-D5CE-42A0-A7B0-D554E3D757A0}" dt="2021-12-06T12:04:25.729" v="0" actId="2696"/>
      <pc:docMkLst>
        <pc:docMk/>
      </pc:docMkLst>
      <pc:sldChg chg="del">
        <pc:chgData name="Ben Basnett" userId="b499ec73-0167-4a10-b043-a167a3a07cd6" providerId="ADAL" clId="{CF2A595B-D5CE-42A0-A7B0-D554E3D757A0}" dt="2021-12-06T12:04:25.729" v="0" actId="2696"/>
        <pc:sldMkLst>
          <pc:docMk/>
          <pc:sldMk cId="1686318808" sldId="256"/>
        </pc:sldMkLst>
      </pc:sldChg>
      <pc:sldChg chg="del">
        <pc:chgData name="Ben Basnett" userId="b499ec73-0167-4a10-b043-a167a3a07cd6" providerId="ADAL" clId="{CF2A595B-D5CE-42A0-A7B0-D554E3D757A0}" dt="2021-12-06T12:04:25.729" v="0" actId="2696"/>
        <pc:sldMkLst>
          <pc:docMk/>
          <pc:sldMk cId="2744365529" sldId="257"/>
        </pc:sldMkLst>
      </pc:sldChg>
      <pc:sldChg chg="del">
        <pc:chgData name="Ben Basnett" userId="b499ec73-0167-4a10-b043-a167a3a07cd6" providerId="ADAL" clId="{CF2A595B-D5CE-42A0-A7B0-D554E3D757A0}" dt="2021-12-06T12:04:25.729" v="0" actId="2696"/>
        <pc:sldMkLst>
          <pc:docMk/>
          <pc:sldMk cId="1526290391" sldId="261"/>
        </pc:sldMkLst>
      </pc:sldChg>
      <pc:sldMasterChg chg="delSldLayout">
        <pc:chgData name="Ben Basnett" userId="b499ec73-0167-4a10-b043-a167a3a07cd6" providerId="ADAL" clId="{CF2A595B-D5CE-42A0-A7B0-D554E3D757A0}" dt="2021-12-06T12:04:25.729" v="0" actId="2696"/>
        <pc:sldMasterMkLst>
          <pc:docMk/>
          <pc:sldMasterMk cId="4231094759" sldId="2147483660"/>
        </pc:sldMasterMkLst>
        <pc:sldLayoutChg chg="del">
          <pc:chgData name="Ben Basnett" userId="b499ec73-0167-4a10-b043-a167a3a07cd6" providerId="ADAL" clId="{CF2A595B-D5CE-42A0-A7B0-D554E3D757A0}" dt="2021-12-06T12:04:25.729" v="0" actId="2696"/>
          <pc:sldLayoutMkLst>
            <pc:docMk/>
            <pc:sldMasterMk cId="4231094759" sldId="2147483660"/>
            <pc:sldLayoutMk cId="2213319341" sldId="2147483662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F23D0-ED7E-436D-A261-0371784B89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65B792-65DE-4F99-BDF0-7CBF0A44A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F8EB0-BF1C-4C5F-9EAE-A53AFA854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F3B68-A4B0-45C4-8A34-424D6E099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02E40-FC17-4E5B-A6D6-2766B4DC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1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99E77-D4FB-4F91-A601-FE62C584C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3AE419-55FB-4CB6-B9E9-6E4A0C4C9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2C42C-B447-43CC-A551-4771B2706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9F51E-FF82-4999-B669-F49559D41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DF535-3042-47EB-9B62-04E05DB4D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49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3CDABA-F0DE-4784-B04D-6BC9949ACA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1E71EF-E55C-4F57-8A9C-C35592C7E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4A9B3-BEC8-436C-B772-EFC4242A1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8681F-D85F-4BBA-8AB2-1B342D9A1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1C1F3-6680-4F3D-AD1C-07807D0C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615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338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52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367321" y="121061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73461" y="437781"/>
            <a:ext cx="6045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651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08F2B-69F7-4B28-B147-FE2CF99D1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0A22F-0017-4C28-A428-E3BCACB9B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C5AAC-FCFB-48E7-AB9D-9A74C3A3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93D66-9F82-4B22-8D0D-E35AD4079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FF4A9-548F-4FAD-86E0-E9066EF6B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0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2E376-BC70-4A6E-BAD5-EDFA4B95A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C99D8A-8C94-4F60-A2F2-CC26E90BFD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E68E3-3094-4DBE-9912-F245FE0A0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50AF8-9AFC-46D7-8073-FDE6E29B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6E3A5-7EF9-439C-AE5D-AD406A7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82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E7E5-EC8C-4B3A-A092-EFAA98BC2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22472-3BD3-4A4C-8F93-280B77FFC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3E3C5-ED26-4482-BAD4-9D4963B8C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EC3728-32BC-4618-A3DC-3B0D4D09F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136088-954A-4E0A-A3E6-B1D2C9CCE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DFC07-AD1D-421E-8AF5-D58D339B4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7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CA336-60CD-4E21-8AB6-C79864F00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ADAF8-8691-4E30-A19D-A6F11426D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4DAF84-E088-4777-AF64-6D3A4AAF6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9FD093-4E82-484A-8F2B-092C27114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411732-6EB0-4C5E-ABAB-0F4AA04DC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EE4A8-7C93-4581-9CCB-9DD993B2C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7112F6-1866-45D2-806B-A50938DFC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69CD28-C695-4D1F-9CB0-62C936018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198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08D5B-32D3-4B73-B44E-DDF9072B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D9F3B7-6CFA-41B2-8267-C86EC6F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6DE3DE-9611-425E-9FB3-04DF546BB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9CD1A-B22E-45FA-BC3A-064E7ED2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3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FE741D-1640-42F0-866D-6DC056DC7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E0E6AD-6F16-402E-82D2-C145F74B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EC0E9-EB42-4FF3-98BD-3B3EA2001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82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E6B69-EEF4-4174-BD43-449AD295E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6CDC7-19B9-4E88-B7BE-E457AE5C8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F0C71F-993B-4EFB-8B91-8CDA9313F3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45A53-28E2-47DC-8624-8F70712D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5A156-EBCF-455A-8102-F34F97083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81AD3-FB9D-4FFC-9615-758665A54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93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03094-D2DF-43B7-A51D-E9E6D89D6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7E8700-06F7-4A37-8E99-8773129973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9D66C-D0D7-42B9-BD90-2AE4CEC89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60E04-D9B5-4017-B9A3-8D1A82279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0F4C82-53B0-41E8-9506-8EE2B830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6CE3D-7BCF-40AC-8BCA-6863E9759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44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C2BB8A-67BF-4DDB-BA24-3B249C629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B9081-F14D-436C-BC7A-9977EE143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8CB84-18FE-4FCC-8A18-A24735427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975A6-C75A-4E08-A216-EA8EC1F1E3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3C992-24E3-4CFB-90B4-7034A8442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45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09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0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26.emf"/><Relationship Id="rId7" Type="http://schemas.openxmlformats.org/officeDocument/2006/relationships/image" Target="../media/image23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7824192" y="2401339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>
              <a:solidFill>
                <a:srgbClr val="1298E3"/>
              </a:solidFill>
              <a:latin typeface="Arial"/>
              <a:cs typeface="Arial"/>
            </a:endParaRPr>
          </a:p>
        </p:txBody>
      </p:sp>
      <p:sp>
        <p:nvSpPr>
          <p:cNvPr id="6" name="TextBox 382"/>
          <p:cNvSpPr txBox="1">
            <a:spLocks noChangeArrowheads="1"/>
          </p:cNvSpPr>
          <p:nvPr/>
        </p:nvSpPr>
        <p:spPr bwMode="gray">
          <a:xfrm>
            <a:off x="9936427" y="2529507"/>
            <a:ext cx="1536171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>
              <a:solidFill>
                <a:srgbClr val="CA2477"/>
              </a:solidFill>
              <a:latin typeface="Arial"/>
              <a:cs typeface="Arial"/>
            </a:endParaRPr>
          </a:p>
        </p:txBody>
      </p:sp>
      <p:sp>
        <p:nvSpPr>
          <p:cNvPr id="7" name="TextBox 382"/>
          <p:cNvSpPr txBox="1">
            <a:spLocks noChangeArrowheads="1"/>
          </p:cNvSpPr>
          <p:nvPr/>
        </p:nvSpPr>
        <p:spPr bwMode="gray">
          <a:xfrm>
            <a:off x="10320469" y="4581097"/>
            <a:ext cx="864096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8" name="TextBox 382"/>
          <p:cNvSpPr txBox="1">
            <a:spLocks noChangeArrowheads="1"/>
          </p:cNvSpPr>
          <p:nvPr/>
        </p:nvSpPr>
        <p:spPr bwMode="gray">
          <a:xfrm>
            <a:off x="7728182" y="4771346"/>
            <a:ext cx="768085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1867" b="1">
              <a:solidFill>
                <a:srgbClr val="64AA27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014926-6368-42D5-B624-EEDF336F3F5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54401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B0B1BF-0E7F-4A8B-B728-197F09E0DE2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55156B-3B35-4AD0-8ECC-1B6B127954D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76636"/>
            <a:ext cx="846667" cy="3979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B6ADF-D941-4815-973F-E31FD66EED2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8480" y="4581128"/>
            <a:ext cx="922867" cy="3979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0D85F41-0928-4E0E-8DF1-6E75DC97C39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7379" y="4688355"/>
            <a:ext cx="1075267" cy="3979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C5AF272-0E5D-4B34-A95B-0B32E6080D5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9184" y="4674535"/>
            <a:ext cx="846667" cy="3979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1FF1BB0-1CEA-43F1-91E4-68478AF8F41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72712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614BBA-AAF5-413D-A7CE-C02EDEBDF9E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6C15ED-D1DB-4695-8BFF-90DDADD5F31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6D71AF-4A28-48E8-A523-09CE105A60B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C41033-8804-4473-A3B2-20A47D26981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0836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A3E561-B300-4AE4-AFD4-502A67C8A08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2225" y="4686102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CE680A-5AFA-457F-BE20-AB908C7D5BE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44788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CA3FCDE-8585-47E8-AFCA-DBD39BC7E9E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56403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D2734A-13C4-4F17-9090-5F0B9208E9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547BE1-2D4F-4B3E-A045-3A3C36BF3D2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E5D3D3-D8F4-44BA-A164-CC81E345D62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4266AE-34B7-486D-A242-E83B1252A11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92371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CDDACE-660C-4249-B766-A530B7C9478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3152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2617A8-E6EA-49A8-9B40-77F92CB075B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6640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8DFF53-B6B2-48B6-AA18-25D8625E052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75647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46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9" ma:contentTypeDescription="Create a new document." ma:contentTypeScope="" ma:versionID="ecd18ad8e77c8c13ff6bac2f365027f2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a50cc8298c3442256c42b31b341dac10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744C29B-B205-48DA-8AD1-7DC974410F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3FA71E-06C2-4431-A259-38F089A1D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E3B81A-D458-47D3-84BA-141F957343F7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b2a01d73-8935-4eb2-a87a-2289ff5b8144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Open Sans Condensed</vt:lpstr>
      <vt:lpstr>Office Theme</vt:lpstr>
      <vt:lpstr>1_Custom Design</vt:lpstr>
      <vt:lpstr>2_Custom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2021-12-06T12:02:43Z</dcterms:created>
  <dcterms:modified xsi:type="dcterms:W3CDTF">2021-12-06T12:05:20Z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