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78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10E9244A-A67A-4376-A3BD-A9BD3F296AE8}"/>
    <pc:docChg chg="delSld">
      <pc:chgData name="Ben Basnett" userId="b499ec73-0167-4a10-b043-a167a3a07cd6" providerId="ADAL" clId="{10E9244A-A67A-4376-A3BD-A9BD3F296AE8}" dt="2021-12-06T12:11:31.516" v="0" actId="2696"/>
      <pc:docMkLst>
        <pc:docMk/>
      </pc:docMkLst>
      <pc:sldChg chg="del">
        <pc:chgData name="Ben Basnett" userId="b499ec73-0167-4a10-b043-a167a3a07cd6" providerId="ADAL" clId="{10E9244A-A67A-4376-A3BD-A9BD3F296AE8}" dt="2021-12-06T12:11:31.516" v="0" actId="2696"/>
        <pc:sldMkLst>
          <pc:docMk/>
          <pc:sldMk cId="4066643845" sldId="267"/>
        </pc:sldMkLst>
      </pc:sldChg>
      <pc:sldChg chg="del">
        <pc:chgData name="Ben Basnett" userId="b499ec73-0167-4a10-b043-a167a3a07cd6" providerId="ADAL" clId="{10E9244A-A67A-4376-A3BD-A9BD3F296AE8}" dt="2021-12-06T12:11:31.516" v="0" actId="2696"/>
        <pc:sldMkLst>
          <pc:docMk/>
          <pc:sldMk cId="3037993347" sldId="268"/>
        </pc:sldMkLst>
      </pc:sldChg>
      <pc:sldChg chg="del">
        <pc:chgData name="Ben Basnett" userId="b499ec73-0167-4a10-b043-a167a3a07cd6" providerId="ADAL" clId="{10E9244A-A67A-4376-A3BD-A9BD3F296AE8}" dt="2021-12-06T12:11:31.516" v="0" actId="2696"/>
        <pc:sldMkLst>
          <pc:docMk/>
          <pc:sldMk cId="66831559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23D0-ED7E-436D-A261-0371784B8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5B792-65DE-4F99-BDF0-7CBF0A44A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F8EB0-BF1C-4C5F-9EAE-A53AFA854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F3B68-A4B0-45C4-8A34-424D6E09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02E40-FC17-4E5B-A6D6-2766B4DC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1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99E77-D4FB-4F91-A601-FE62C584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AE419-55FB-4CB6-B9E9-6E4A0C4C9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C42C-B447-43CC-A551-4771B270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9F51E-FF82-4999-B669-F49559D4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DF535-3042-47EB-9B62-04E05DB4D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3CDABA-F0DE-4784-B04D-6BC9949AC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E71EF-E55C-4F57-8A9C-C35592C7E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A9B3-BEC8-436C-B772-EFC4242A1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8681F-D85F-4BBA-8AB2-1B342D9A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1C1F3-6680-4F3D-AD1C-07807D0C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1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3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4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8F2B-69F7-4B28-B147-FE2CF99D1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0A22F-0017-4C28-A428-E3BCACB9B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C5AAC-FCFB-48E7-AB9D-9A74C3A3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93D66-9F82-4B22-8D0D-E35AD407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FF4A9-548F-4FAD-86E0-E9066EF6B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0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E376-BC70-4A6E-BAD5-EDFA4B95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99D8A-8C94-4F60-A2F2-CC26E90BF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E68E3-3094-4DBE-9912-F245FE0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50AF8-9AFC-46D7-8073-FDE6E29B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6E3A5-7EF9-439C-AE5D-AD406A7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2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E7E5-EC8C-4B3A-A092-EFAA98BC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22472-3BD3-4A4C-8F93-280B77FFC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3E3C5-ED26-4482-BAD4-9D4963B8C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C3728-32BC-4618-A3DC-3B0D4D09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36088-954A-4E0A-A3E6-B1D2C9CC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DFC07-AD1D-421E-8AF5-D58D339B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A336-60CD-4E21-8AB6-C79864F0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ADAF8-8691-4E30-A19D-A6F11426D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DAF84-E088-4777-AF64-6D3A4AAF6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9FD093-4E82-484A-8F2B-092C27114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11732-6EB0-4C5E-ABAB-0F4AA04DC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EE4A8-7C93-4581-9CCB-9DD993B2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112F6-1866-45D2-806B-A50938DF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9CD28-C695-4D1F-9CB0-62C93601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9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08D5B-32D3-4B73-B44E-DDF9072B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9F3B7-6CFA-41B2-8267-C86EC6F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DE3DE-9611-425E-9FB3-04DF546B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9CD1A-B22E-45FA-BC3A-064E7ED2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3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FE741D-1640-42F0-866D-6DC056DC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0E6AD-6F16-402E-82D2-C145F74B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EC0E9-EB42-4FF3-98BD-3B3EA2001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E6B69-EEF4-4174-BD43-449AD295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6CDC7-19B9-4E88-B7BE-E457AE5C8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0C71F-993B-4EFB-8B91-8CDA9313F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45A53-28E2-47DC-8624-8F70712D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5A156-EBCF-455A-8102-F34F97083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81AD3-FB9D-4FFC-9615-758665A5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93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03094-D2DF-43B7-A51D-E9E6D89D6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E8700-06F7-4A37-8E99-877312997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9D66C-D0D7-42B9-BD90-2AE4CEC89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0E04-D9B5-4017-B9A3-8D1A8227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F4C82-53B0-41E8-9506-8EE2B830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6CE3D-7BCF-40AC-8BCA-6863E9759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4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2BB8A-67BF-4DDB-BA24-3B249C62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B9081-F14D-436C-BC7A-9977EE14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8CB84-18FE-4FCC-8A18-A24735427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975A6-C75A-4E08-A216-EA8EC1F1E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3C992-24E3-4CFB-90B4-7034A8442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45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09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7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20434E-1164-4256-B4AA-C6B53536CC0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E38AFD-424F-4EAF-BE28-CFE97E0F19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3F7696-6C99-4771-B0AC-56DBFC89078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447662-47A7-4D8E-B406-381C15D0BC8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652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DB0CD4-8080-4A9B-92B3-5E5D73762C1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8652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028FE3-711A-4DDD-B0B3-54D69C06204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12307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A6988A-13C5-4BC7-A847-D85176292C1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3261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02B72-C919-400B-8F5E-FC41DBA577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93A322-9FBC-4CCA-8CB5-B4100BD564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83B0DD-FB03-4591-934F-F1A19FDD3E1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516842-0649-4F3D-87BD-9EF7F978AFB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0620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67BF77-C059-4399-A188-B92A0DAC7F3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4815" y="469410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5C11F2-C084-4126-9374-862C6E854F7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1993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3CBC0C-BCD1-4E2C-84EB-3A16C9041E3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5060" y="234767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1F740A-A7A7-4679-B0AD-3D379E13D4A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F74373-B4D8-4865-94AD-7F2739D1B97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30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87A775-04CA-4AB0-9EFF-1645E7F76DD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37565D-49B6-46F3-8070-4608209FF2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48273A-CD70-4603-8470-7C0E98462DA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607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BDCBEA-CD18-4F0C-8FD9-9AAFF1D935C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9EF92A-E1DA-44DB-ADAD-B51C60DA057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39787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44C29B-B205-48DA-8AD1-7DC974410F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3FA71E-06C2-4431-A259-38F089A1D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E3B81A-D458-47D3-84BA-141F957343F7}">
  <ds:schemaRefs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2a01d73-8935-4eb2-a87a-2289ff5b81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4</cp:revision>
  <dcterms:created xsi:type="dcterms:W3CDTF">2021-12-06T12:02:43Z</dcterms:created>
  <dcterms:modified xsi:type="dcterms:W3CDTF">2021-12-06T12:12:01Z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