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67" r:id="rId8"/>
    <p:sldId id="268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9E9D2FD4-C7A8-4827-A66A-B3579F4AE70B}"/>
    <pc:docChg chg="delSld">
      <pc:chgData name="Ben Basnett" userId="b499ec73-0167-4a10-b043-a167a3a07cd6" providerId="ADAL" clId="{9E9D2FD4-C7A8-4827-A66A-B3579F4AE70B}" dt="2021-10-11T09:41:11.826" v="0" actId="2696"/>
      <pc:docMkLst>
        <pc:docMk/>
      </pc:docMkLst>
      <pc:sldChg chg="del">
        <pc:chgData name="Ben Basnett" userId="b499ec73-0167-4a10-b043-a167a3a07cd6" providerId="ADAL" clId="{9E9D2FD4-C7A8-4827-A66A-B3579F4AE70B}" dt="2021-10-11T09:41:11.826" v="0" actId="2696"/>
        <pc:sldMkLst>
          <pc:docMk/>
          <pc:sldMk cId="560725499" sldId="262"/>
        </pc:sldMkLst>
      </pc:sldChg>
      <pc:sldChg chg="del">
        <pc:chgData name="Ben Basnett" userId="b499ec73-0167-4a10-b043-a167a3a07cd6" providerId="ADAL" clId="{9E9D2FD4-C7A8-4827-A66A-B3579F4AE70B}" dt="2021-10-11T09:41:11.826" v="0" actId="2696"/>
        <pc:sldMkLst>
          <pc:docMk/>
          <pc:sldMk cId="4000381648" sldId="263"/>
        </pc:sldMkLst>
      </pc:sldChg>
      <pc:sldChg chg="del">
        <pc:chgData name="Ben Basnett" userId="b499ec73-0167-4a10-b043-a167a3a07cd6" providerId="ADAL" clId="{9E9D2FD4-C7A8-4827-A66A-B3579F4AE70B}" dt="2021-10-11T09:41:11.826" v="0" actId="2696"/>
        <pc:sldMkLst>
          <pc:docMk/>
          <pc:sldMk cId="147503670" sldId="264"/>
        </pc:sldMkLst>
      </pc:sldChg>
      <pc:sldChg chg="del">
        <pc:chgData name="Ben Basnett" userId="b499ec73-0167-4a10-b043-a167a3a07cd6" providerId="ADAL" clId="{9E9D2FD4-C7A8-4827-A66A-B3579F4AE70B}" dt="2021-10-11T09:41:11.826" v="0" actId="2696"/>
        <pc:sldMkLst>
          <pc:docMk/>
          <pc:sldMk cId="1234613092" sldId="265"/>
        </pc:sldMkLst>
      </pc:sldChg>
      <pc:sldChg chg="del">
        <pc:chgData name="Ben Basnett" userId="b499ec73-0167-4a10-b043-a167a3a07cd6" providerId="ADAL" clId="{9E9D2FD4-C7A8-4827-A66A-B3579F4AE70B}" dt="2021-10-11T09:41:11.826" v="0" actId="2696"/>
        <pc:sldMkLst>
          <pc:docMk/>
          <pc:sldMk cId="3923287778" sldId="266"/>
        </pc:sldMkLst>
      </pc:sldChg>
      <pc:sldMasterChg chg="delSldLayout">
        <pc:chgData name="Ben Basnett" userId="b499ec73-0167-4a10-b043-a167a3a07cd6" providerId="ADAL" clId="{9E9D2FD4-C7A8-4827-A66A-B3579F4AE70B}" dt="2021-10-11T09:41:11.826" v="0" actId="2696"/>
        <pc:sldMasterMkLst>
          <pc:docMk/>
          <pc:sldMasterMk cId="2782747146" sldId="2147483664"/>
        </pc:sldMasterMkLst>
        <pc:sldLayoutChg chg="del">
          <pc:chgData name="Ben Basnett" userId="b499ec73-0167-4a10-b043-a167a3a07cd6" providerId="ADAL" clId="{9E9D2FD4-C7A8-4827-A66A-B3579F4AE70B}" dt="2021-10-11T09:41:11.826" v="0" actId="2696"/>
          <pc:sldLayoutMkLst>
            <pc:docMk/>
            <pc:sldMasterMk cId="2782747146" sldId="2147483664"/>
            <pc:sldLayoutMk cId="3997211895" sldId="214748366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DDA5-0EEF-4C8E-9D0E-F3219946F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12BF4-16C9-43FB-AEC2-3E850B4CA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5377D-8526-4CFC-85B9-A156309D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5D42-7629-4D93-81EC-501DAD62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EC959-D3EA-4FB1-9AEF-0EB53D7B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56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7D61-4389-48B1-A333-0AF2C017E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F9025-2024-4771-8D06-E93D347FA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1FDC-F894-4D24-88C2-12E2F37F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0DF17-F9C2-45A9-96D6-0A890B88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8F495-A856-4254-9255-9F728AA66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8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3207D-AB10-4D4B-A8DD-0F642C98E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A740F-A305-4887-AFFB-71952C48A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07B98-9606-4711-9E73-2582CD6D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E1BE-9729-4354-B2AF-14929577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B0630-9DB9-45E2-9B59-A51F4BA1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28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930585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4192533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18617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49FE-0B4C-467A-A76F-52869B86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5BB8-679A-4312-BC3B-5DBFC36C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39E60-2C90-4718-908A-D213FF2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4D96-742B-4C1B-A05B-5B4AF76E5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4DD1D-1AE6-4566-88DE-DB8C019E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1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76615-A67A-4670-8E49-9F330E7D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39B1B-192E-4756-8F8E-0383D7483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B55BA-1E32-406F-B154-825F719B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FF16-2788-4098-8DEC-E877F9FD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CE402-B91F-442A-8269-13EF7206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3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AB4A0-073A-440E-A3AD-63CD282E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34D7A-91C1-45C6-A2B4-D03382EB8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9AC43-C68A-491E-B96D-A4A8141DE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BE8E7-1996-4327-AF85-17A49C28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FCF2-EE1A-4FA9-8547-8A410C93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55EBA-7F30-442C-B086-877375BD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5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B926-C5D1-461F-B5CF-17D01676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62C04-6597-46E2-8EE9-6264C10D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F497D-0DEF-4E9E-99B8-A117E8E9F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105DF7-E309-430A-9398-BD8AC02D0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0D6B6-F2C3-4B7D-B8A5-2E802035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BA915-381B-4875-A3F2-AFBDDE8E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7C234-D717-4F36-A908-04A961A0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1F49C-58A9-4A57-ACC5-D3E8A48A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DEFB-2B98-4AB2-AB09-45D9415D9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C35EC-51CB-49B6-8EF7-ED7C6026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B5AEF-B6F4-4266-90E5-699979A6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C9D12-5C0B-412F-9F0B-94B9B428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39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B3716-093F-4DA9-9EEB-B1EEBD930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8F95FA-ED0F-4284-8624-818688A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895B-D615-46F8-A8A0-9F916020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3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49727-AB17-4285-8715-2519FB1B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EF429-8B20-4174-84C9-E4B93D233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2D0EC-42E7-4BFF-A743-7B89770DC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F7E26-8662-48E8-8EA9-BC6550D2F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7B57F-9129-48F4-A9C8-6C5E07468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CB561-6609-4567-ACFB-B29112C8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A6AC-3BDB-4FC3-86B9-574FF132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BF989-6F63-4ED3-AA6E-53A3977FC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F5C9-C1EC-4715-BDBB-997E17583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8E425-63C0-4091-9384-D599B319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2599F-83C5-4850-AB96-DB9B64CC7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A318-52C2-48C1-AA49-6F0BFD31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64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7B0B1-5282-47FC-80F3-D367119F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6575C-FB18-4C95-B3EE-4C72316C5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D06A-735F-4C41-B131-F92774689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10F05-97F6-4CEB-9844-56E9FE8A0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6C95C-E489-4902-A377-BCB9513AE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2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4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8.emf"/><Relationship Id="rId7" Type="http://schemas.openxmlformats.org/officeDocument/2006/relationships/image" Target="../media/image15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8FDB96-6F8E-4B88-A401-6137316A2B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325633-36A5-4BA2-8F33-150DF4B9553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43CFEC-D7EA-4325-B7D4-08096FE96E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074D06-A409-44F6-82CA-0DFB3931C0E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59395" y="4559360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ABC070-2470-40F2-AFB0-E28A4B6D1BF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97297" y="4707835"/>
            <a:ext cx="10371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89B7A7-AEB5-456F-A33A-EE1BDF6440F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74897" y="4680597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810C36-9AF1-4BD4-800D-2658AAD9799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4097" y="240736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3F4440-387F-4A6A-A4A8-2C8BCC933C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BA59BE-96C7-41BD-A738-FB07C7117A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E95A1D-3BB4-4309-A350-CD68516C55F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6DA2AB-D70B-4B24-B0C6-FAC8477C6CA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89966" y="4573495"/>
            <a:ext cx="893233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73D89E-54FF-4F39-8A69-8A72AD7CACA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7051" y="4677139"/>
            <a:ext cx="10371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53546F-D254-45FF-9CEA-26BCB320578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8069" y="4677139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A52CBC-0C35-4C86-AB17-0D40E6C113B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2669" y="2379303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3351DB-839D-4107-8D30-01F0B0D19C8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1F1D7-B627-495E-BCF8-CCDA4F49EA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28288A-FFDD-4BBD-83F7-36E0C806A74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A078B8-F14E-4AB8-97CA-25EFE7F5E6D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2533" y="4569884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00CAEC-09E1-46E4-BF64-3DFCC68788C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71083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D9B62C-6375-4534-9EEB-D373B0E98E3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1451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AFE931B3-D283-46E5-85D4-98799E57EA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20FF84-B966-43A7-850C-0AC9458BF52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0651" y="235201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95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5FF99F-41E4-4C4E-8013-364A3A1BDA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F997BE-0B8C-43BA-A513-B97609CD3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B764F-0EA4-41D3-8FFC-819BA91CA93B}">
  <ds:schemaRefs>
    <ds:schemaRef ds:uri="http://purl.org/dc/terms/"/>
    <ds:schemaRef ds:uri="http://schemas.openxmlformats.org/package/2006/metadata/core-properties"/>
    <ds:schemaRef ds:uri="http://purl.org/dc/elements/1.1/"/>
    <ds:schemaRef ds:uri="b2a01d73-8935-4eb2-a87a-2289ff5b8144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3</cp:revision>
  <dcterms:created xsi:type="dcterms:W3CDTF">2021-10-11T09:37:20Z</dcterms:created>
  <dcterms:modified xsi:type="dcterms:W3CDTF">2021-10-11T09:41:50Z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