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2" r:id="rId6"/>
    <p:sldMasterId id="2147483664" r:id="rId7"/>
  </p:sldMasterIdLst>
  <p:sldIdLst>
    <p:sldId id="279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DDA5-0EEF-4C8E-9D0E-F3219946F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C12BF4-16C9-43FB-AEC2-3E850B4CA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5377D-8526-4CFC-85B9-A156309D3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25D42-7629-4D93-81EC-501DAD621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EC959-D3EA-4FB1-9AEF-0EB53D7B7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356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97D61-4389-48B1-A333-0AF2C017E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CF9025-2024-4771-8D06-E93D347FA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B1FDC-F894-4D24-88C2-12E2F37F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0DF17-F9C2-45A9-96D6-0A890B88D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8F495-A856-4254-9255-9F728AA66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82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B3207D-AB10-4D4B-A8DD-0F642C98EE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A740F-A305-4887-AFFB-71952C48A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07B98-9606-4711-9E73-2582CD6D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CE1BE-9729-4354-B2AF-149295777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B0630-9DB9-45E2-9B59-A51F4BA16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28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930585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4192533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18617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B49FE-0B4C-467A-A76F-52869B861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05BB8-679A-4312-BC3B-5DBFC36C9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39E60-2C90-4718-908A-D213FF28D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D4D96-742B-4C1B-A05B-5B4AF76E5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4DD1D-1AE6-4566-88DE-DB8C019E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61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76615-A67A-4670-8E49-9F330E7D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39B1B-192E-4756-8F8E-0383D7483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B55BA-1E32-406F-B154-825F719B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BFF16-2788-4098-8DEC-E877F9FD7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CE402-B91F-442A-8269-13EF7206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43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AB4A0-073A-440E-A3AD-63CD282E2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34D7A-91C1-45C6-A2B4-D03382EB8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9AC43-C68A-491E-B96D-A4A8141DE2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BE8E7-1996-4327-AF85-17A49C288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5FCF2-EE1A-4FA9-8547-8A410C93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55EBA-7F30-442C-B086-877375BD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5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4B926-C5D1-461F-B5CF-17D01676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62C04-6597-46E2-8EE9-6264C10D8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AF497D-0DEF-4E9E-99B8-A117E8E9F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105DF7-E309-430A-9398-BD8AC02D03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10D6B6-F2C3-4B7D-B8A5-2E8020350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BBA915-381B-4875-A3F2-AFBDDE8E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7C234-D717-4F36-A908-04A961A0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11F49C-58A9-4A57-ACC5-D3E8A48A5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0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8DEFB-2B98-4AB2-AB09-45D9415D9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C35EC-51CB-49B6-8EF7-ED7C6026A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1B5AEF-B6F4-4266-90E5-699979A69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C9D12-5C0B-412F-9F0B-94B9B428E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39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2B3716-093F-4DA9-9EEB-B1EEBD930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8F95FA-ED0F-4284-8624-818688A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C895B-D615-46F8-A8A0-9F916020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730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49727-AB17-4285-8715-2519FB1BA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EF429-8B20-4174-84C9-E4B93D233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2D0EC-42E7-4BFF-A743-7B89770DC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F7E26-8662-48E8-8EA9-BC6550D2F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37B57F-9129-48F4-A9C8-6C5E07468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ECB561-6609-4567-ACFB-B29112C82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31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AA6AC-3BDB-4FC3-86B9-574FF132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6BF989-6F63-4ED3-AA6E-53A3977FC8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F5C9-C1EC-4715-BDBB-997E17583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8E425-63C0-4091-9384-D599B3191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2599F-83C5-4850-AB96-DB9B64CC7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CA318-52C2-48C1-AA49-6F0BFD31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64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7B0B1-5282-47FC-80F3-D367119F6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6575C-FB18-4C95-B3EE-4C72316C5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D06A-735F-4C41-B131-F927746892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10F05-97F6-4CEB-9844-56E9FE8A0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6C95C-E489-4902-A377-BCB9513AE6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21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42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6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4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2.emf"/><Relationship Id="rId7" Type="http://schemas.openxmlformats.org/officeDocument/2006/relationships/image" Target="../media/image29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7.emf"/><Relationship Id="rId7" Type="http://schemas.openxmlformats.org/officeDocument/2006/relationships/image" Target="../media/image40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emf"/><Relationship Id="rId5" Type="http://schemas.openxmlformats.org/officeDocument/2006/relationships/image" Target="../media/image33.emf"/><Relationship Id="rId4" Type="http://schemas.openxmlformats.org/officeDocument/2006/relationships/image" Target="../media/image3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20BF58-E9B8-4A29-8C03-9A29E2ADD2A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E3F740-B544-4879-B1C0-02BC9193157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519BE5-D573-4158-8AC9-7EA856C3E18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E561B3-2496-4A69-9419-F31CBE7612A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95104" y="4569884"/>
            <a:ext cx="897467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01109B-FBD3-4B10-AFC8-D3C489F93CC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6878" y="4677139"/>
            <a:ext cx="1039284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E6CFF87-6AF0-4B1A-9BEB-B1CEED86317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8" y="4677139"/>
            <a:ext cx="812800" cy="4064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772C6952-9A4D-4D4F-AE7E-43A85281529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B5E199-7626-4156-982F-3340D4E1BCF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068" y="2340035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6885C6-F2ED-457E-A79F-FE5851FEF8E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5FF869-9ED6-4421-93CD-92FE9872048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A39181-E3CB-4845-9DED-EE2C8F285D6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201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EE619C-C44A-4847-A363-5968D01CD19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54788" y="4586783"/>
            <a:ext cx="897467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F16849-3AD7-4675-9649-E07EE555B8F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94415" y="4677139"/>
            <a:ext cx="1039284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EACF28D-5CDB-4C09-AC03-55A24411004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75859" y="4677139"/>
            <a:ext cx="812800" cy="4064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9F9BA7A9-9CE0-493A-95C4-2F0CB5F9508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5B7F3E2-CC61-407E-90CD-216ED45FE0E3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43096" y="23604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C0B677-B051-44BE-B1B4-3B5D09D0C7C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2F21C0-57E5-4DD0-B4D8-170FB84BE71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1F4CA7-C8BB-491F-954A-C4A6883ACA6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82F9A6-FEF9-43C8-B247-22121713C36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53173" y="4566629"/>
            <a:ext cx="897467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B807143-9282-4DFC-BFB2-A21D151B757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93311" y="4677139"/>
            <a:ext cx="1039284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97E89A3-41FE-4CB3-BA2D-71BAC344E69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75265" y="4677139"/>
            <a:ext cx="812800" cy="4064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BC7DB472-1DF2-4937-9AAC-324F64D3925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31F3630-15C7-41DD-A995-8D5830BC1EE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43884" y="235038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AB5475-8527-4DC4-A1FF-29F5B07111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B67EFF-7374-4BC3-BAC1-EAE8836C06B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C08658-1F5D-46AD-94EE-86C073A803A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298DF5-9D1C-43DC-8F5D-753E5505D61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84860" y="4569884"/>
            <a:ext cx="897467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EF78B8-961D-48E9-B9B5-F1AE8D95760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1757" y="4677139"/>
            <a:ext cx="1039284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5443666-C099-4454-B55A-AFF863245BD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402433" y="4677139"/>
            <a:ext cx="812800" cy="4064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CBC62022-0486-40BB-AE1D-EC4F8B0D7E6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CF8B112-8D98-450B-9542-B1D66C25F63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4375" y="235201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3F5672-DE1C-45F8-9995-0F8B2860924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1478" y="3621022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CFC95E-27B5-4AD5-842E-D7739EF6B37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42900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9F68BE-CA3E-469B-A4D6-1CADA46D850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6889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13B63A-8FAB-41BA-9EF0-503DB0240A7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44751" y="4566628"/>
            <a:ext cx="897467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9597654-A20F-4F30-966A-40EE638572D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3067" y="4677139"/>
            <a:ext cx="1039284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AC77584-5F51-4D92-96FD-BB531ED1C04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3200" y="4677139"/>
            <a:ext cx="812800" cy="4064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FF806FA7-2C5C-4595-8ECB-3CD0E60386C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9AC0555-D015-4AFE-992B-4CB4CCC669E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1784" y="235038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7" ma:contentTypeDescription="Create a new document." ma:contentTypeScope="" ma:versionID="0878ae1b8152b6bafbd3e265b642b6b9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71133dd56818c70b935735fb4f6c64a6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5FF99F-41E4-4C4E-8013-364A3A1BDA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F997BE-0B8C-43BA-A513-B97609CD3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BB764F-0EA4-41D3-8FFC-819BA91CA93B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2a01d73-8935-4eb2-a87a-2289ff5b814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Open Sans Condensed</vt:lpstr>
      <vt:lpstr>Office Theme</vt:lpstr>
      <vt:lpstr>1_Custom Design</vt:lpstr>
      <vt:lpstr>2_Custom Design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6</cp:revision>
  <dcterms:created xsi:type="dcterms:W3CDTF">2021-10-11T09:37:20Z</dcterms:created>
  <dcterms:modified xsi:type="dcterms:W3CDTF">2021-10-11T09:43:37Z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