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  <p:sldMasterId id="2147483662" r:id="rId6"/>
    <p:sldMasterId id="2147483664" r:id="rId7"/>
  </p:sldMasterIdLst>
  <p:sldIdLst>
    <p:sldId id="278" r:id="rId8"/>
    <p:sldId id="270" r:id="rId9"/>
    <p:sldId id="27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Basnett" userId="b499ec73-0167-4a10-b043-a167a3a07cd6" providerId="ADAL" clId="{D72DFA4B-E08A-4120-99AA-703C3E9A8330}"/>
    <pc:docChg chg="undo custSel addSld delSld">
      <pc:chgData name="Ben Basnett" userId="b499ec73-0167-4a10-b043-a167a3a07cd6" providerId="ADAL" clId="{D72DFA4B-E08A-4120-99AA-703C3E9A8330}" dt="2021-10-11T09:42:33.053" v="2" actId="2696"/>
      <pc:docMkLst>
        <pc:docMk/>
      </pc:docMkLst>
      <pc:sldChg chg="add del">
        <pc:chgData name="Ben Basnett" userId="b499ec73-0167-4a10-b043-a167a3a07cd6" providerId="ADAL" clId="{D72DFA4B-E08A-4120-99AA-703C3E9A8330}" dt="2021-10-11T09:42:33.053" v="2" actId="2696"/>
        <pc:sldMkLst>
          <pc:docMk/>
          <pc:sldMk cId="4066643845" sldId="267"/>
        </pc:sldMkLst>
      </pc:sldChg>
      <pc:sldChg chg="add del">
        <pc:chgData name="Ben Basnett" userId="b499ec73-0167-4a10-b043-a167a3a07cd6" providerId="ADAL" clId="{D72DFA4B-E08A-4120-99AA-703C3E9A8330}" dt="2021-10-11T09:42:33.053" v="2" actId="2696"/>
        <pc:sldMkLst>
          <pc:docMk/>
          <pc:sldMk cId="3037993347" sldId="268"/>
        </pc:sldMkLst>
      </pc:sldChg>
      <pc:sldChg chg="add del">
        <pc:chgData name="Ben Basnett" userId="b499ec73-0167-4a10-b043-a167a3a07cd6" providerId="ADAL" clId="{D72DFA4B-E08A-4120-99AA-703C3E9A8330}" dt="2021-10-11T09:42:33.053" v="2" actId="2696"/>
        <pc:sldMkLst>
          <pc:docMk/>
          <pc:sldMk cId="3239895709" sldId="27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EDDA5-0EEF-4C8E-9D0E-F3219946F8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C12BF4-16C9-43FB-AEC2-3E850B4CAA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5377D-8526-4CFC-85B9-A156309D3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E25D42-7629-4D93-81EC-501DAD621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8EC959-D3EA-4FB1-9AEF-0EB53D7B7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356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97D61-4389-48B1-A333-0AF2C017E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CF9025-2024-4771-8D06-E93D347FA8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B1FDC-F894-4D24-88C2-12E2F37FB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20DF17-F9C2-45A9-96D6-0A890B88D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58F495-A856-4254-9255-9F728AA66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382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B3207D-AB10-4D4B-A8DD-0F642C98EE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8A740F-A305-4887-AFFB-71952C48AF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07B98-9606-4711-9E73-2582CD6D1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CCE1BE-9729-4354-B2AF-149295777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1B0630-9DB9-45E2-9B59-A51F4BA16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828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  <a:endParaRPr lang="en-GB" altLang="en-US" sz="2133" b="1" i="0" dirty="0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129879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3 2021 July'19 - June'21 print data fused with July'21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3047941" y="426169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Friday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October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3930585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  <a:endParaRPr lang="en-GB" altLang="en-US" sz="2133" b="1" i="0" dirty="0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129879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3 2021 July'19 - June'21 print data fused with July'21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3047941" y="426169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Friday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October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4192533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  <a:endParaRPr lang="en-GB" altLang="en-US" sz="2133" b="1" i="0" dirty="0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129879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3 2021 July'19 - June'21 print data fused with July'21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3047941" y="426169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Friday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October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2186179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B49FE-0B4C-467A-A76F-52869B861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05BB8-679A-4312-BC3B-5DBFC36C9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39E60-2C90-4718-908A-D213FF28D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D4D96-742B-4C1B-A05B-5B4AF76E5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94DD1D-1AE6-4566-88DE-DB8C019E0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612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76615-A67A-4670-8E49-9F330E7D5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539B1B-192E-4756-8F8E-0383D74834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3B55BA-1E32-406F-B154-825F719B1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2BFF16-2788-4098-8DEC-E877F9FD7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CE402-B91F-442A-8269-13EF72063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437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AB4A0-073A-440E-A3AD-63CD282E2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34D7A-91C1-45C6-A2B4-D03382EB8C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D9AC43-C68A-491E-B96D-A4A8141DE2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CBE8E7-1996-4327-AF85-17A49C288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85FCF2-EE1A-4FA9-8547-8A410C93E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155EBA-7F30-442C-B086-877375BD9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354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4B926-C5D1-461F-B5CF-17D016768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F62C04-6597-46E2-8EE9-6264C10D8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AF497D-0DEF-4E9E-99B8-A117E8E9FF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105DF7-E309-430A-9398-BD8AC02D03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10D6B6-F2C3-4B7D-B8A5-2E8020350A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BBA915-381B-4875-A3F2-AFBDDE8E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27C234-D717-4F36-A908-04A961A0D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11F49C-58A9-4A57-ACC5-D3E8A48A5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409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8DEFB-2B98-4AB2-AB09-45D9415D9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CC35EC-51CB-49B6-8EF7-ED7C6026A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1B5AEF-B6F4-4266-90E5-699979A69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C9D12-5C0B-412F-9F0B-94B9B428E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396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2B3716-093F-4DA9-9EEB-B1EEBD930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8F95FA-ED0F-4284-8624-818688A3D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5C895B-D615-46F8-A8A0-9F916020D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730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49727-AB17-4285-8715-2519FB1BA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EF429-8B20-4174-84C9-E4B93D2333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B2D0EC-42E7-4BFF-A743-7B89770DC0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2F7E26-8662-48E8-8EA9-BC6550D2F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37B57F-9129-48F4-A9C8-6C5E07468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ECB561-6609-4567-ACFB-B29112C82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319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AA6AC-3BDB-4FC3-86B9-574FF132F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6BF989-6F63-4ED3-AA6E-53A3977FC8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53F5C9-C1EC-4715-BDBB-997E17583F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18E425-63C0-4091-9384-D599B3191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B2599F-83C5-4850-AB96-DB9B64CC7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0CA318-52C2-48C1-AA49-6F0BFD319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647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E7B0B1-5282-47FC-80F3-D367119F6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76575C-FB18-4C95-B3EE-4C72316C5E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2D06A-735F-4C41-B131-F927746892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10F05-97F6-4CEB-9844-56E9FE8A0E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76C95C-E489-4902-A377-BCB9513AE6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217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42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26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747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Newsbrands (Qualities)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10B9E1-AB8F-4E4D-A211-06030856D63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91478" y="3621022"/>
            <a:ext cx="1206500" cy="622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C13FEB-0A71-48DC-B952-FFFF3FFACA5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83766" y="3429001"/>
            <a:ext cx="1968500" cy="622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7E70BD-A662-4376-B147-B2760B9BCEA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920203" y="2462104"/>
            <a:ext cx="812800" cy="406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8E4F86-AE4C-4EB8-B0D0-2A7A8C26310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87261" y="4576199"/>
            <a:ext cx="897467" cy="406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8F1CF05-E24F-4DC2-BF0E-7D01545106DE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504323" y="4677139"/>
            <a:ext cx="1039283" cy="406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337476A-A034-44D8-A9E0-068C378B4D59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63200" y="4677139"/>
            <a:ext cx="812800" cy="406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98D8CD-73BB-4009-8B69-6863009B08CE}"/>
              </a:ext>
            </a:extLst>
          </p:cNvPr>
          <p:cNvSpPr txBox="1"/>
          <p:nvPr/>
        </p:nvSpPr>
        <p:spPr>
          <a:xfrm>
            <a:off x="2940424" y="1424108"/>
            <a:ext cx="1874904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64248"/>
            <a:endParaRPr lang="en-GB" sz="1867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7B10897-001D-401B-AB05-F4BA13E355EB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12400" y="2355167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724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Newsbrands (Mid Markets)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55098A-DEC2-4D71-8F38-B9939C1DB56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91478" y="3621022"/>
            <a:ext cx="1206500" cy="622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9AED383-C906-419F-BA2D-EA5C2058BBA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83766" y="3429001"/>
            <a:ext cx="1968500" cy="622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129927-5943-4E46-A549-D0A50C4637A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920203" y="2468893"/>
            <a:ext cx="812800" cy="406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81BE87-0D17-45F3-90FA-5FA8D4D88CE3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4369" y="4569884"/>
            <a:ext cx="897467" cy="406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955C6E1-91B1-4717-9B77-A65FD0DBF280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71511" y="4677139"/>
            <a:ext cx="1039283" cy="406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277E62A-2A37-428B-BDE8-17E1B04A13BE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8" y="4677139"/>
            <a:ext cx="812800" cy="406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0144501-72D9-4585-B245-38A91BA86815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20468" y="2352010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388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Newsbrands (Populars)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115356-3033-496E-854A-2CB820F3B37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91478" y="3621022"/>
            <a:ext cx="1206500" cy="622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B50BBEA-6296-42B7-A574-2EFDB2C768F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83766" y="3429001"/>
            <a:ext cx="1968500" cy="622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3827838-8202-47F7-BD30-573F19B411A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920203" y="2468893"/>
            <a:ext cx="812800" cy="406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2B124A-7973-44C5-B44D-70B8BB63DEB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95104" y="4569884"/>
            <a:ext cx="897467" cy="406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F118A85-3919-4248-B1C6-AE8DFDE5BB57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86878" y="4677139"/>
            <a:ext cx="1039284" cy="406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7C42E2B-F3FA-4CBD-859C-D0A5438503E3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8" y="4677139"/>
            <a:ext cx="812800" cy="406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9C461D5-314B-4CD3-A02D-1531B8620102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69668" y="2352010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085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7" ma:contentTypeDescription="Create a new document." ma:contentTypeScope="" ma:versionID="0878ae1b8152b6bafbd3e265b642b6b9">
  <xsd:schema xmlns:xsd="http://www.w3.org/2001/XMLSchema" xmlns:xs="http://www.w3.org/2001/XMLSchema" xmlns:p="http://schemas.microsoft.com/office/2006/metadata/properties" xmlns:ns2="b2a01d73-8935-4eb2-a87a-2289ff5b8144" targetNamespace="http://schemas.microsoft.com/office/2006/metadata/properties" ma:root="true" ma:fieldsID="71133dd56818c70b935735fb4f6c64a6" ns2:_="">
    <xsd:import namespace="b2a01d73-8935-4eb2-a87a-2289ff5b81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A5FF99F-41E4-4C4E-8013-364A3A1BDA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F997BE-0B8C-43BA-A513-B97609CD323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9BB764F-0EA4-41D3-8FFC-819BA91CA93B}">
  <ds:schemaRefs>
    <ds:schemaRef ds:uri="http://schemas.microsoft.com/office/2006/documentManagement/types"/>
    <ds:schemaRef ds:uri="http://purl.org/dc/terms/"/>
    <ds:schemaRef ds:uri="b2a01d73-8935-4eb2-a87a-2289ff5b8144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Open Sans Condensed</vt:lpstr>
      <vt:lpstr>Office Theme</vt:lpstr>
      <vt:lpstr>1_Custom Design</vt:lpstr>
      <vt:lpstr>2_Custom Design</vt:lpstr>
      <vt:lpstr>3_Custom Design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4</cp:revision>
  <dcterms:created xsi:type="dcterms:W3CDTF">2021-10-11T09:37:20Z</dcterms:created>
  <dcterms:modified xsi:type="dcterms:W3CDTF">2021-10-11T09:42:49Z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</Properties>
</file>