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6" r:id="rId6"/>
    <p:sldId id="257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61254-33B8-4775-9B1D-73F3C921C8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7D369E-E6F2-4DA3-A33F-E65DF845FF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7921A-EFFE-4095-BB9F-C161D1C15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D37D1-D5DC-4433-BDE1-7947B95E3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4E0F7-CDA0-48E6-B8C1-2CBEEF204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83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F6271-9B77-4C1C-81EB-1CD1A2562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12C117-AB1D-4ED3-A09A-6D25AE68C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C4A1A-FF46-4D70-9101-5E9401C8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E3215-E6D1-4F67-B1D2-9FD470E0B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7F46A-3B99-4F67-8F0E-F30585E22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84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892934-F8E8-4F55-B4C2-F999D45948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09738A-55C1-4C0C-9D20-D25DFE05C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3AE74-AB80-489E-BEFB-F86FD7650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A8B52-76BE-46FC-B178-F6FE67F07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4046-2C30-4A5F-BE8E-181346924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171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343318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3130038" y="437185"/>
            <a:ext cx="5931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637031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88723-981E-4871-9DC1-0F8278916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AD7E5-867E-49DC-960E-E3DA857F2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70821-3B2A-4F9E-AD3E-CF2CB9347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B0863-372B-48EF-BD57-6872B1BEF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B050E-F83B-46C3-B188-B0ADBB08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572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2B1D4-857F-4E9E-B95C-2F0ECC27E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3CD5C-877B-4B64-B87B-EDD8E4947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25632-C21E-4C69-BD0A-0EBF568E0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E0F4F-692D-4EAF-825A-0BC5EC28B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1D4DF-8231-4D0D-BE3F-89654ADEC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08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98FFC-5442-4C37-8DF9-811823DE1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58CFA-8CC1-4EFF-B4E7-21DCCBB71C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BB8074-F908-4CAB-B9DA-1D49D1CF5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FAC5B-D4BC-4159-ADE4-436720687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9140C-180D-45D0-9E9E-C418124F4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2F28F-6982-4CD0-85F7-F68F7076C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350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48F65-B502-4A8E-9D69-1B1193281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45FA9-3F22-4E2F-B98D-610618A8E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5ADA8-230A-4B6A-8F47-EB1E0AD96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049241-0CF8-4F2F-8134-DBC803704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CA54CE-526E-4E8D-A59E-8A0E13AECB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93D357-5D2A-4719-8C73-1CCCFBBAF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C1FB2-36F3-43B2-B5D2-D3FF38C03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EA499B-025E-44A4-B526-D419BAA05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12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84F6F-87B9-4BB0-8F20-AD91EFD76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CD28AF-46B3-4DCC-8E32-DDCD4A231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C115C3-1A84-441E-9734-2887436CA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D6FD1F-B196-4FFB-B20D-53BDFDF9A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80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B99792-AD76-446E-A14B-C67586D9A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F307F5-4102-4604-A868-7D39E6D1E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18277-2AB3-4CD2-86D7-CC69178E5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808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93BCF-75A6-4264-AC0A-CA8DE61E7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055E37-64F7-435B-810B-BF21BD410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EFED95-B1FF-43B8-8763-A84648503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0D611D-5EF5-465D-AD41-586187FDD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4F9834-4AD1-403B-9B24-1D4D3A1A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D6514-178F-40E5-AE8C-B8FABA929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5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9A48C-A6EC-4CA2-954F-20A3D0949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D8CA32-0CDD-4F14-83A4-F0CE862DD3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17925-8344-488C-8BF2-5B3AE605C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2265AC-8D90-4C5E-B575-E8A3C1924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D83A9A-E385-4A54-81DE-48160A47D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3A1037-830B-493B-A38C-1807B3534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6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644CD1-1291-4E45-970F-D8F476F96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C5D564-EB9F-4E17-BC2C-27AF27F09B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7D128-B58B-4A6C-A436-ECFF1FC2F9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8786D-C958-4747-B188-21FF5965E730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7F971-E799-48D6-AFB4-0D51627A4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90529-E652-4F69-AEED-7D67F01DD7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9A68-BA80-4A21-9B55-8AD3C07DF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999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2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682F090-8B30-4E79-B46D-36A28FBC25D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473757" y="4701116"/>
            <a:ext cx="1039283" cy="406400"/>
          </a:xfrm>
          <a:prstGeom prst="rect">
            <a:avLst/>
          </a:prstGeom>
        </p:spPr>
      </p:pic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6E8002-4884-47DF-B957-16268A6E7DD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829551" y="2500175"/>
            <a:ext cx="812800" cy="406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8B68C8-9859-4147-A01D-E5E215CD073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73096" y="4593165"/>
            <a:ext cx="893233" cy="406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D10F4D-0648-43E4-A17F-DBC9A18C70D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0320469" y="4697896"/>
            <a:ext cx="812800" cy="406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6DD08D-3A04-4F5D-A114-9FE09CC22D8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871531" y="4485217"/>
            <a:ext cx="1206500" cy="622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D9C86A-DFC5-4C15-BCBF-52BAD20EC3E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A7FEFDD-20F0-45F1-8EB6-1DE012D2B5E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69669" y="236365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31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Newsbrands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695817-C14D-4356-BFAE-0200C68555F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85118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A8E690-27AF-4D77-AF89-DFEEC50F299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5DA436-76E6-4233-8E26-F8B32A7C5B5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500125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3D070B-BEF3-4DFE-9251-A0CCCD74819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90018" y="4593067"/>
            <a:ext cx="893233" cy="406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278747-90E2-4207-BF01-36405B21D24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82218" y="4701017"/>
            <a:ext cx="1039284" cy="406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E8C795-4F48-42B1-9C43-781F73663CB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8" y="4701017"/>
            <a:ext cx="812800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795985-F560-4158-8B1C-98992CFCC343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8" y="236360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E9B68A-15F0-4082-8B37-31D2644B48D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56935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BF4E0C-B8EE-47A7-B7E0-8ECC00283E4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917268-C3CC-4959-8CF2-EEC09BF3617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86035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238A45-C115-4D53-83D8-AAF350736FA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90018" y="4564884"/>
            <a:ext cx="893233" cy="406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3E04AE-5D8F-4C0C-A68B-3C65B602707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82218" y="4672835"/>
            <a:ext cx="1039284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D60A1CE-6CF0-439A-A60E-9603EC4CAB6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8" y="4672835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10888E8-A03B-44F8-A9A3-CA51A596F80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5068" y="234951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9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7" ma:contentTypeDescription="Create a new document." ma:contentTypeScope="" ma:versionID="0878ae1b8152b6bafbd3e265b642b6b9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71133dd56818c70b935735fb4f6c64a6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72B5E4-9B9C-4A35-9BF0-78F6E67041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A400D8-2B5D-4F3E-ADBA-3E68813C06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246C99-9796-4A91-BFD3-1EFAECC2FD59}">
  <ds:schemaRefs>
    <ds:schemaRef ds:uri="b2a01d73-8935-4eb2-a87a-2289ff5b8144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2021-10-11T09:50:32Z</dcterms:created>
  <dcterms:modified xsi:type="dcterms:W3CDTF">2021-10-11T09:51:19Z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