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4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  <p:sldMasterId id="2147483662" r:id="rId6"/>
    <p:sldMasterId id="2147483664" r:id="rId7"/>
  </p:sldMasterIdLst>
  <p:sldIdLst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 Basnett" userId="b499ec73-0167-4a10-b043-a167a3a07cd6" providerId="ADAL" clId="{805C9EB2-F238-4376-B78C-92EF96B6D650}"/>
    <pc:docChg chg="delSld">
      <pc:chgData name="Ben Basnett" userId="b499ec73-0167-4a10-b043-a167a3a07cd6" providerId="ADAL" clId="{805C9EB2-F238-4376-B78C-92EF96B6D650}" dt="2021-10-11T09:39:42.361" v="0" actId="2696"/>
      <pc:docMkLst>
        <pc:docMk/>
      </pc:docMkLst>
      <pc:sldChg chg="del">
        <pc:chgData name="Ben Basnett" userId="b499ec73-0167-4a10-b043-a167a3a07cd6" providerId="ADAL" clId="{805C9EB2-F238-4376-B78C-92EF96B6D650}" dt="2021-10-11T09:39:42.361" v="0" actId="2696"/>
        <pc:sldMkLst>
          <pc:docMk/>
          <pc:sldMk cId="3177516573" sldId="258"/>
        </pc:sldMkLst>
      </pc:sldChg>
      <pc:sldChg chg="del">
        <pc:chgData name="Ben Basnett" userId="b499ec73-0167-4a10-b043-a167a3a07cd6" providerId="ADAL" clId="{805C9EB2-F238-4376-B78C-92EF96B6D650}" dt="2021-10-11T09:39:42.361" v="0" actId="2696"/>
        <pc:sldMkLst>
          <pc:docMk/>
          <pc:sldMk cId="1574696117" sldId="259"/>
        </pc:sldMkLst>
      </pc:sldChg>
      <pc:sldChg chg="del">
        <pc:chgData name="Ben Basnett" userId="b499ec73-0167-4a10-b043-a167a3a07cd6" providerId="ADAL" clId="{805C9EB2-F238-4376-B78C-92EF96B6D650}" dt="2021-10-11T09:39:42.361" v="0" actId="2696"/>
        <pc:sldMkLst>
          <pc:docMk/>
          <pc:sldMk cId="4005946298" sldId="260"/>
        </pc:sldMkLst>
      </pc:sldChg>
      <pc:sldMasterChg chg="delSldLayout">
        <pc:chgData name="Ben Basnett" userId="b499ec73-0167-4a10-b043-a167a3a07cd6" providerId="ADAL" clId="{805C9EB2-F238-4376-B78C-92EF96B6D650}" dt="2021-10-11T09:39:42.361" v="0" actId="2696"/>
        <pc:sldMasterMkLst>
          <pc:docMk/>
          <pc:sldMasterMk cId="642269035" sldId="2147483662"/>
        </pc:sldMasterMkLst>
        <pc:sldLayoutChg chg="del">
          <pc:chgData name="Ben Basnett" userId="b499ec73-0167-4a10-b043-a167a3a07cd6" providerId="ADAL" clId="{805C9EB2-F238-4376-B78C-92EF96B6D650}" dt="2021-10-11T09:39:42.361" v="0" actId="2696"/>
          <pc:sldLayoutMkLst>
            <pc:docMk/>
            <pc:sldMasterMk cId="642269035" sldId="2147483662"/>
            <pc:sldLayoutMk cId="391130992" sldId="2147483664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EDDA5-0EEF-4C8E-9D0E-F3219946F8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C12BF4-16C9-43FB-AEC2-3E850B4CAA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B5377D-8526-4CFC-85B9-A156309D3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1BC0-BCC6-4C4A-99F6-EAA609F6DE9A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E25D42-7629-4D93-81EC-501DAD621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8EC959-D3EA-4FB1-9AEF-0EB53D7B7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D3F9-1A4F-4EC4-8433-2A696EBBBB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356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97D61-4389-48B1-A333-0AF2C017EA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CF9025-2024-4771-8D06-E93D347FA8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5B1FDC-F894-4D24-88C2-12E2F37FB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1BC0-BCC6-4C4A-99F6-EAA609F6DE9A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20DF17-F9C2-45A9-96D6-0A890B88D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58F495-A856-4254-9255-9F728AA66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D3F9-1A4F-4EC4-8433-2A696EBBBB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382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FB3207D-AB10-4D4B-A8DD-0F642C98EE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8A740F-A305-4887-AFFB-71952C48AF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107B98-9606-4711-9E73-2582CD6D1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1BC0-BCC6-4C4A-99F6-EAA609F6DE9A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CCE1BE-9729-4354-B2AF-149295777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1B0630-9DB9-45E2-9B59-A51F4BA16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D3F9-1A4F-4EC4-8433-2A696EBBBB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8284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0" y="1508787"/>
            <a:ext cx="3135945" cy="3890328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3887755" y="4005097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49" y="1508787"/>
            <a:ext cx="3376803" cy="4475989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1077521" y="4389020"/>
            <a:ext cx="1897284" cy="71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3" name="TextBox 1"/>
          <p:cNvSpPr txBox="1"/>
          <p:nvPr userDrawn="1"/>
        </p:nvSpPr>
        <p:spPr>
          <a:xfrm>
            <a:off x="-30392" y="5836369"/>
            <a:ext cx="1901923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1067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1067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1" name="TextBox 382">
            <a:extLst>
              <a:ext uri="{FF2B5EF4-FFF2-40B4-BE49-F238E27FC236}">
                <a16:creationId xmlns:a16="http://schemas.microsoft.com/office/drawing/2014/main" id="{93FEB12A-9232-479C-9D22-AFF72F5B39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 dirty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24" name="Picture 23" descr="newspaper.png">
            <a:extLst>
              <a:ext uri="{FF2B5EF4-FFF2-40B4-BE49-F238E27FC236}">
                <a16:creationId xmlns:a16="http://schemas.microsoft.com/office/drawing/2014/main" id="{DC5D6CD1-C70E-4E6D-BE66-9EB3080BF9D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378828A9-06E6-4C8C-BB9B-11566BB552C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pic>
        <p:nvPicPr>
          <p:cNvPr id="26" name="Picture 25" descr="mobile.png">
            <a:extLst>
              <a:ext uri="{FF2B5EF4-FFF2-40B4-BE49-F238E27FC236}">
                <a16:creationId xmlns:a16="http://schemas.microsoft.com/office/drawing/2014/main" id="{DD7556A6-37DC-46B1-9BA3-401DF2C2942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37" name="Picture 36" descr="tablet.png">
            <a:extLst>
              <a:ext uri="{FF2B5EF4-FFF2-40B4-BE49-F238E27FC236}">
                <a16:creationId xmlns:a16="http://schemas.microsoft.com/office/drawing/2014/main" id="{CEA4C34F-2BAF-44F3-B6DB-89C7BF2E3DE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38" name="TextBox 382">
            <a:extLst>
              <a:ext uri="{FF2B5EF4-FFF2-40B4-BE49-F238E27FC236}">
                <a16:creationId xmlns:a16="http://schemas.microsoft.com/office/drawing/2014/main" id="{02672E18-6EC8-4714-9E2F-096A4CA8F9E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606726" y="5669826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9" name="TextBox 382">
            <a:extLst>
              <a:ext uri="{FF2B5EF4-FFF2-40B4-BE49-F238E27FC236}">
                <a16:creationId xmlns:a16="http://schemas.microsoft.com/office/drawing/2014/main" id="{4CAE7515-77A8-4223-9DEB-B361A3F96C6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869858" y="564783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  <a:endParaRPr lang="en-GB" altLang="en-US" sz="2133" b="1" i="0" dirty="0">
              <a:solidFill>
                <a:srgbClr val="64AA27"/>
              </a:solidFill>
              <a:latin typeface="Arial"/>
              <a:cs typeface="Arial"/>
            </a:endParaRPr>
          </a:p>
        </p:txBody>
      </p:sp>
      <p:sp>
        <p:nvSpPr>
          <p:cNvPr id="40" name="TextBox 382">
            <a:extLst>
              <a:ext uri="{FF2B5EF4-FFF2-40B4-BE49-F238E27FC236}">
                <a16:creationId xmlns:a16="http://schemas.microsoft.com/office/drawing/2014/main" id="{DAB65382-9653-4FCD-8CB1-2B86210DF0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122847" y="5658829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41" name="Picture 40" descr="Icon&#10;&#10;Description automatically generated">
            <a:extLst>
              <a:ext uri="{FF2B5EF4-FFF2-40B4-BE49-F238E27FC236}">
                <a16:creationId xmlns:a16="http://schemas.microsoft.com/office/drawing/2014/main" id="{C47E49E9-2AE7-4C46-A4F2-4BF2860C475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sp>
        <p:nvSpPr>
          <p:cNvPr id="42" name="TextBox 382">
            <a:extLst>
              <a:ext uri="{FF2B5EF4-FFF2-40B4-BE49-F238E27FC236}">
                <a16:creationId xmlns:a16="http://schemas.microsoft.com/office/drawing/2014/main" id="{10AD3A4E-D65B-4054-A0DA-94F671F744C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3" name="Picture 42" descr="Icon&#10;&#10;Description automatically generated">
            <a:extLst>
              <a:ext uri="{FF2B5EF4-FFF2-40B4-BE49-F238E27FC236}">
                <a16:creationId xmlns:a16="http://schemas.microsoft.com/office/drawing/2014/main" id="{9567A423-571C-4AF2-B529-90EA4A6BD21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  <p:sp>
        <p:nvSpPr>
          <p:cNvPr id="44" name="TextBox 382">
            <a:extLst>
              <a:ext uri="{FF2B5EF4-FFF2-40B4-BE49-F238E27FC236}">
                <a16:creationId xmlns:a16="http://schemas.microsoft.com/office/drawing/2014/main" id="{23AEEC46-373D-4F91-9FCE-6B888467341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129879"/>
            <a:ext cx="12192000" cy="38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sz="1867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Bridge 3 2021 July'19 - June'21 print data fused with July'21 iris data</a:t>
            </a:r>
            <a:endParaRPr lang="en-GB" altLang="en-US" sz="1867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110551-294F-420E-84A3-D54A46CBDD45}"/>
              </a:ext>
            </a:extLst>
          </p:cNvPr>
          <p:cNvSpPr txBox="1"/>
          <p:nvPr userDrawn="1"/>
        </p:nvSpPr>
        <p:spPr>
          <a:xfrm>
            <a:off x="3047941" y="426169"/>
            <a:ext cx="60961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Friday 29</a:t>
            </a:r>
            <a:r>
              <a:rPr lang="en-GB" sz="140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October 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2021</a:t>
            </a:r>
          </a:p>
        </p:txBody>
      </p:sp>
    </p:spTree>
    <p:extLst>
      <p:ext uri="{BB962C8B-B14F-4D97-AF65-F5344CB8AC3E}">
        <p14:creationId xmlns:p14="http://schemas.microsoft.com/office/powerpoint/2010/main" val="39305852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0" y="1508787"/>
            <a:ext cx="3135945" cy="3890328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3887755" y="4005097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49" y="1508787"/>
            <a:ext cx="3376803" cy="4475989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1077521" y="4389020"/>
            <a:ext cx="1897284" cy="71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3" name="TextBox 1"/>
          <p:cNvSpPr txBox="1"/>
          <p:nvPr userDrawn="1"/>
        </p:nvSpPr>
        <p:spPr>
          <a:xfrm>
            <a:off x="-30392" y="5836369"/>
            <a:ext cx="1901923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1067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1067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1" name="TextBox 382">
            <a:extLst>
              <a:ext uri="{FF2B5EF4-FFF2-40B4-BE49-F238E27FC236}">
                <a16:creationId xmlns:a16="http://schemas.microsoft.com/office/drawing/2014/main" id="{93FEB12A-9232-479C-9D22-AFF72F5B39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 dirty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24" name="Picture 23" descr="newspaper.png">
            <a:extLst>
              <a:ext uri="{FF2B5EF4-FFF2-40B4-BE49-F238E27FC236}">
                <a16:creationId xmlns:a16="http://schemas.microsoft.com/office/drawing/2014/main" id="{DC5D6CD1-C70E-4E6D-BE66-9EB3080BF9D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378828A9-06E6-4C8C-BB9B-11566BB552C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pic>
        <p:nvPicPr>
          <p:cNvPr id="26" name="Picture 25" descr="mobile.png">
            <a:extLst>
              <a:ext uri="{FF2B5EF4-FFF2-40B4-BE49-F238E27FC236}">
                <a16:creationId xmlns:a16="http://schemas.microsoft.com/office/drawing/2014/main" id="{DD7556A6-37DC-46B1-9BA3-401DF2C2942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37" name="Picture 36" descr="tablet.png">
            <a:extLst>
              <a:ext uri="{FF2B5EF4-FFF2-40B4-BE49-F238E27FC236}">
                <a16:creationId xmlns:a16="http://schemas.microsoft.com/office/drawing/2014/main" id="{CEA4C34F-2BAF-44F3-B6DB-89C7BF2E3DE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38" name="TextBox 382">
            <a:extLst>
              <a:ext uri="{FF2B5EF4-FFF2-40B4-BE49-F238E27FC236}">
                <a16:creationId xmlns:a16="http://schemas.microsoft.com/office/drawing/2014/main" id="{02672E18-6EC8-4714-9E2F-096A4CA8F9E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606726" y="5669826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9" name="TextBox 382">
            <a:extLst>
              <a:ext uri="{FF2B5EF4-FFF2-40B4-BE49-F238E27FC236}">
                <a16:creationId xmlns:a16="http://schemas.microsoft.com/office/drawing/2014/main" id="{4CAE7515-77A8-4223-9DEB-B361A3F96C6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869858" y="564783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  <a:endParaRPr lang="en-GB" altLang="en-US" sz="2133" b="1" i="0" dirty="0">
              <a:solidFill>
                <a:srgbClr val="64AA27"/>
              </a:solidFill>
              <a:latin typeface="Arial"/>
              <a:cs typeface="Arial"/>
            </a:endParaRPr>
          </a:p>
        </p:txBody>
      </p:sp>
      <p:sp>
        <p:nvSpPr>
          <p:cNvPr id="40" name="TextBox 382">
            <a:extLst>
              <a:ext uri="{FF2B5EF4-FFF2-40B4-BE49-F238E27FC236}">
                <a16:creationId xmlns:a16="http://schemas.microsoft.com/office/drawing/2014/main" id="{DAB65382-9653-4FCD-8CB1-2B86210DF0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122847" y="5658829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41" name="Picture 40" descr="Icon&#10;&#10;Description automatically generated">
            <a:extLst>
              <a:ext uri="{FF2B5EF4-FFF2-40B4-BE49-F238E27FC236}">
                <a16:creationId xmlns:a16="http://schemas.microsoft.com/office/drawing/2014/main" id="{C47E49E9-2AE7-4C46-A4F2-4BF2860C475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sp>
        <p:nvSpPr>
          <p:cNvPr id="42" name="TextBox 382">
            <a:extLst>
              <a:ext uri="{FF2B5EF4-FFF2-40B4-BE49-F238E27FC236}">
                <a16:creationId xmlns:a16="http://schemas.microsoft.com/office/drawing/2014/main" id="{10AD3A4E-D65B-4054-A0DA-94F671F744C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3" name="Picture 42" descr="Icon&#10;&#10;Description automatically generated">
            <a:extLst>
              <a:ext uri="{FF2B5EF4-FFF2-40B4-BE49-F238E27FC236}">
                <a16:creationId xmlns:a16="http://schemas.microsoft.com/office/drawing/2014/main" id="{9567A423-571C-4AF2-B529-90EA4A6BD21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  <p:sp>
        <p:nvSpPr>
          <p:cNvPr id="44" name="TextBox 382">
            <a:extLst>
              <a:ext uri="{FF2B5EF4-FFF2-40B4-BE49-F238E27FC236}">
                <a16:creationId xmlns:a16="http://schemas.microsoft.com/office/drawing/2014/main" id="{23AEEC46-373D-4F91-9FCE-6B888467341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129879"/>
            <a:ext cx="12192000" cy="38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sz="1867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Bridge 3 2021 July'19 - June'21 print data fused with July'21 iris data</a:t>
            </a:r>
            <a:endParaRPr lang="en-GB" altLang="en-US" sz="1867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110551-294F-420E-84A3-D54A46CBDD45}"/>
              </a:ext>
            </a:extLst>
          </p:cNvPr>
          <p:cNvSpPr txBox="1"/>
          <p:nvPr userDrawn="1"/>
        </p:nvSpPr>
        <p:spPr>
          <a:xfrm>
            <a:off x="3047941" y="426169"/>
            <a:ext cx="60961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Friday 29</a:t>
            </a:r>
            <a:r>
              <a:rPr lang="en-GB" sz="140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October 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2021</a:t>
            </a:r>
          </a:p>
        </p:txBody>
      </p:sp>
    </p:spTree>
    <p:extLst>
      <p:ext uri="{BB962C8B-B14F-4D97-AF65-F5344CB8AC3E}">
        <p14:creationId xmlns:p14="http://schemas.microsoft.com/office/powerpoint/2010/main" val="41925330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0" y="1508787"/>
            <a:ext cx="3135945" cy="3890328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3887755" y="4005097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49" y="1508787"/>
            <a:ext cx="3376803" cy="4475989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1077521" y="4389020"/>
            <a:ext cx="1897284" cy="71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3" name="TextBox 1"/>
          <p:cNvSpPr txBox="1"/>
          <p:nvPr userDrawn="1"/>
        </p:nvSpPr>
        <p:spPr>
          <a:xfrm>
            <a:off x="-30392" y="5836369"/>
            <a:ext cx="1901923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1067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1067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1" name="TextBox 382">
            <a:extLst>
              <a:ext uri="{FF2B5EF4-FFF2-40B4-BE49-F238E27FC236}">
                <a16:creationId xmlns:a16="http://schemas.microsoft.com/office/drawing/2014/main" id="{93FEB12A-9232-479C-9D22-AFF72F5B39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 dirty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24" name="Picture 23" descr="newspaper.png">
            <a:extLst>
              <a:ext uri="{FF2B5EF4-FFF2-40B4-BE49-F238E27FC236}">
                <a16:creationId xmlns:a16="http://schemas.microsoft.com/office/drawing/2014/main" id="{DC5D6CD1-C70E-4E6D-BE66-9EB3080BF9D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378828A9-06E6-4C8C-BB9B-11566BB552C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pic>
        <p:nvPicPr>
          <p:cNvPr id="26" name="Picture 25" descr="mobile.png">
            <a:extLst>
              <a:ext uri="{FF2B5EF4-FFF2-40B4-BE49-F238E27FC236}">
                <a16:creationId xmlns:a16="http://schemas.microsoft.com/office/drawing/2014/main" id="{DD7556A6-37DC-46B1-9BA3-401DF2C2942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37" name="Picture 36" descr="tablet.png">
            <a:extLst>
              <a:ext uri="{FF2B5EF4-FFF2-40B4-BE49-F238E27FC236}">
                <a16:creationId xmlns:a16="http://schemas.microsoft.com/office/drawing/2014/main" id="{CEA4C34F-2BAF-44F3-B6DB-89C7BF2E3DE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38" name="TextBox 382">
            <a:extLst>
              <a:ext uri="{FF2B5EF4-FFF2-40B4-BE49-F238E27FC236}">
                <a16:creationId xmlns:a16="http://schemas.microsoft.com/office/drawing/2014/main" id="{02672E18-6EC8-4714-9E2F-096A4CA8F9E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606726" y="5669826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9" name="TextBox 382">
            <a:extLst>
              <a:ext uri="{FF2B5EF4-FFF2-40B4-BE49-F238E27FC236}">
                <a16:creationId xmlns:a16="http://schemas.microsoft.com/office/drawing/2014/main" id="{4CAE7515-77A8-4223-9DEB-B361A3F96C6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869858" y="564783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  <a:endParaRPr lang="en-GB" altLang="en-US" sz="2133" b="1" i="0" dirty="0">
              <a:solidFill>
                <a:srgbClr val="64AA27"/>
              </a:solidFill>
              <a:latin typeface="Arial"/>
              <a:cs typeface="Arial"/>
            </a:endParaRPr>
          </a:p>
        </p:txBody>
      </p:sp>
      <p:sp>
        <p:nvSpPr>
          <p:cNvPr id="40" name="TextBox 382">
            <a:extLst>
              <a:ext uri="{FF2B5EF4-FFF2-40B4-BE49-F238E27FC236}">
                <a16:creationId xmlns:a16="http://schemas.microsoft.com/office/drawing/2014/main" id="{DAB65382-9653-4FCD-8CB1-2B86210DF0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122847" y="5658829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41" name="Picture 40" descr="Icon&#10;&#10;Description automatically generated">
            <a:extLst>
              <a:ext uri="{FF2B5EF4-FFF2-40B4-BE49-F238E27FC236}">
                <a16:creationId xmlns:a16="http://schemas.microsoft.com/office/drawing/2014/main" id="{C47E49E9-2AE7-4C46-A4F2-4BF2860C475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sp>
        <p:nvSpPr>
          <p:cNvPr id="42" name="TextBox 382">
            <a:extLst>
              <a:ext uri="{FF2B5EF4-FFF2-40B4-BE49-F238E27FC236}">
                <a16:creationId xmlns:a16="http://schemas.microsoft.com/office/drawing/2014/main" id="{10AD3A4E-D65B-4054-A0DA-94F671F744C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3" name="Picture 42" descr="Icon&#10;&#10;Description automatically generated">
            <a:extLst>
              <a:ext uri="{FF2B5EF4-FFF2-40B4-BE49-F238E27FC236}">
                <a16:creationId xmlns:a16="http://schemas.microsoft.com/office/drawing/2014/main" id="{9567A423-571C-4AF2-B529-90EA4A6BD21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  <p:sp>
        <p:nvSpPr>
          <p:cNvPr id="44" name="TextBox 382">
            <a:extLst>
              <a:ext uri="{FF2B5EF4-FFF2-40B4-BE49-F238E27FC236}">
                <a16:creationId xmlns:a16="http://schemas.microsoft.com/office/drawing/2014/main" id="{23AEEC46-373D-4F91-9FCE-6B888467341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129879"/>
            <a:ext cx="12192000" cy="38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sz="1867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Bridge 3 2021 July'19 - June'21 print data fused with July'21 iris data</a:t>
            </a:r>
            <a:endParaRPr lang="en-GB" altLang="en-US" sz="1867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110551-294F-420E-84A3-D54A46CBDD45}"/>
              </a:ext>
            </a:extLst>
          </p:cNvPr>
          <p:cNvSpPr txBox="1"/>
          <p:nvPr userDrawn="1"/>
        </p:nvSpPr>
        <p:spPr>
          <a:xfrm>
            <a:off x="3047941" y="426169"/>
            <a:ext cx="60961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Friday 29</a:t>
            </a:r>
            <a:r>
              <a:rPr lang="en-GB" sz="140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October 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2021</a:t>
            </a:r>
          </a:p>
        </p:txBody>
      </p:sp>
    </p:spTree>
    <p:extLst>
      <p:ext uri="{BB962C8B-B14F-4D97-AF65-F5344CB8AC3E}">
        <p14:creationId xmlns:p14="http://schemas.microsoft.com/office/powerpoint/2010/main" val="21861799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20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sp>
        <p:nvSpPr>
          <p:cNvPr id="21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3" name="Picture 22" descr="uk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028733"/>
            <a:ext cx="3304176" cy="5170984"/>
          </a:xfrm>
          <a:prstGeom prst="rect">
            <a:avLst/>
          </a:prstGeom>
        </p:spPr>
      </p:pic>
      <p:pic>
        <p:nvPicPr>
          <p:cNvPr id="24" name="Picture 23" descr="people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8" y="1604797"/>
            <a:ext cx="3135945" cy="3890328"/>
          </a:xfrm>
          <a:prstGeom prst="rect">
            <a:avLst/>
          </a:prstGeom>
        </p:spPr>
      </p:pic>
      <p:sp>
        <p:nvSpPr>
          <p:cNvPr id="36" name="TextBox 382"/>
          <p:cNvSpPr txBox="1">
            <a:spLocks noChangeArrowheads="1"/>
          </p:cNvSpPr>
          <p:nvPr userDrawn="1"/>
        </p:nvSpPr>
        <p:spPr bwMode="gray">
          <a:xfrm>
            <a:off x="3910615" y="4064545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sp>
        <p:nvSpPr>
          <p:cNvPr id="37" name="TextBox 382"/>
          <p:cNvSpPr txBox="1">
            <a:spLocks noChangeArrowheads="1"/>
          </p:cNvSpPr>
          <p:nvPr userDrawn="1"/>
        </p:nvSpPr>
        <p:spPr bwMode="gray">
          <a:xfrm>
            <a:off x="1550000" y="5062789"/>
            <a:ext cx="1824203" cy="505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GB 15+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population</a:t>
            </a:r>
          </a:p>
        </p:txBody>
      </p:sp>
      <p:sp>
        <p:nvSpPr>
          <p:cNvPr id="25" name="TextBox 1"/>
          <p:cNvSpPr txBox="1"/>
          <p:nvPr userDrawn="1"/>
        </p:nvSpPr>
        <p:spPr>
          <a:xfrm>
            <a:off x="-41030" y="5829535"/>
            <a:ext cx="1537099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</a:p>
        </p:txBody>
      </p:sp>
      <p:pic>
        <p:nvPicPr>
          <p:cNvPr id="27" name="Picture 26" descr="mobile.png">
            <a:extLst>
              <a:ext uri="{FF2B5EF4-FFF2-40B4-BE49-F238E27FC236}">
                <a16:creationId xmlns:a16="http://schemas.microsoft.com/office/drawing/2014/main" id="{69A4F873-86F1-4B68-AC11-834285CCEB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28" name="Picture 27" descr="tablet.png">
            <a:extLst>
              <a:ext uri="{FF2B5EF4-FFF2-40B4-BE49-F238E27FC236}">
                <a16:creationId xmlns:a16="http://schemas.microsoft.com/office/drawing/2014/main" id="{DC540A32-AF4B-402A-A2CC-B24B3477CF0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29" name="TextBox 382">
            <a:extLst>
              <a:ext uri="{FF2B5EF4-FFF2-40B4-BE49-F238E27FC236}">
                <a16:creationId xmlns:a16="http://schemas.microsoft.com/office/drawing/2014/main" id="{39DD4907-CDD6-47E1-B6FC-2FB8AB6DDD2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606726" y="5637278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0" name="TextBox 382">
            <a:extLst>
              <a:ext uri="{FF2B5EF4-FFF2-40B4-BE49-F238E27FC236}">
                <a16:creationId xmlns:a16="http://schemas.microsoft.com/office/drawing/2014/main" id="{5E3F4487-D1D1-495A-8795-5AF0E2758A9F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869858" y="5637278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31" name="TextBox 382">
            <a:extLst>
              <a:ext uri="{FF2B5EF4-FFF2-40B4-BE49-F238E27FC236}">
                <a16:creationId xmlns:a16="http://schemas.microsoft.com/office/drawing/2014/main" id="{065553F8-EA79-43C1-8EB5-037195F847E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sp>
        <p:nvSpPr>
          <p:cNvPr id="32" name="TextBox 382">
            <a:extLst>
              <a:ext uri="{FF2B5EF4-FFF2-40B4-BE49-F238E27FC236}">
                <a16:creationId xmlns:a16="http://schemas.microsoft.com/office/drawing/2014/main" id="{F93FB4F9-43AF-4154-8E5F-C33A15D7F92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 dirty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3" name="Picture 32" descr="newspaper.png">
            <a:extLst>
              <a:ext uri="{FF2B5EF4-FFF2-40B4-BE49-F238E27FC236}">
                <a16:creationId xmlns:a16="http://schemas.microsoft.com/office/drawing/2014/main" id="{73E033E0-FD19-4D95-B76B-AFF9A46F014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34" name="TextBox 382">
            <a:extLst>
              <a:ext uri="{FF2B5EF4-FFF2-40B4-BE49-F238E27FC236}">
                <a16:creationId xmlns:a16="http://schemas.microsoft.com/office/drawing/2014/main" id="{8319DCD2-36E3-4501-8C47-96A60DE2D475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5" name="TextBox 382">
            <a:extLst>
              <a:ext uri="{FF2B5EF4-FFF2-40B4-BE49-F238E27FC236}">
                <a16:creationId xmlns:a16="http://schemas.microsoft.com/office/drawing/2014/main" id="{9543110D-B964-4A6E-802A-9A30AF44FE2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096000" y="566922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Computer</a:t>
            </a:r>
          </a:p>
        </p:txBody>
      </p:sp>
      <p:pic>
        <p:nvPicPr>
          <p:cNvPr id="38" name="Picture 37" descr="Icon&#10;&#10;Description automatically generated">
            <a:extLst>
              <a:ext uri="{FF2B5EF4-FFF2-40B4-BE49-F238E27FC236}">
                <a16:creationId xmlns:a16="http://schemas.microsoft.com/office/drawing/2014/main" id="{3E4E6A28-A8CD-46B4-92BB-0813000D860F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172327A6-51DA-4B2E-B856-565072AD8C43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  <p:sp>
        <p:nvSpPr>
          <p:cNvPr id="49" name="TextBox 382">
            <a:extLst>
              <a:ext uri="{FF2B5EF4-FFF2-40B4-BE49-F238E27FC236}">
                <a16:creationId xmlns:a16="http://schemas.microsoft.com/office/drawing/2014/main" id="{66CF3E46-AFB1-40B9-8A50-64E861C9C12A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121175"/>
            <a:ext cx="12192000" cy="628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Bridge 3 2021 July'19 - June'21 print data fused with July'21 iris data</a:t>
            </a:r>
            <a:endParaRPr lang="en-GB" altLang="en-US" sz="1867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altLang="en-US" sz="1600" b="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ADEA3EC-82E7-4E9D-BD8C-AFA93BF8B151}"/>
              </a:ext>
            </a:extLst>
          </p:cNvPr>
          <p:cNvSpPr txBox="1"/>
          <p:nvPr userDrawn="1"/>
        </p:nvSpPr>
        <p:spPr>
          <a:xfrm>
            <a:off x="3130038" y="437185"/>
            <a:ext cx="59319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Friday 29</a:t>
            </a:r>
            <a:r>
              <a:rPr lang="en-GB" sz="140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October 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2021</a:t>
            </a:r>
          </a:p>
        </p:txBody>
      </p:sp>
    </p:spTree>
    <p:extLst>
      <p:ext uri="{BB962C8B-B14F-4D97-AF65-F5344CB8AC3E}">
        <p14:creationId xmlns:p14="http://schemas.microsoft.com/office/powerpoint/2010/main" val="3997211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5B49FE-0B4C-467A-A76F-52869B861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805BB8-679A-4312-BC3B-5DBFC36C94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C39E60-2C90-4718-908A-D213FF28D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1BC0-BCC6-4C4A-99F6-EAA609F6DE9A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D4D96-742B-4C1B-A05B-5B4AF76E5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94DD1D-1AE6-4566-88DE-DB8C019E0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D3F9-1A4F-4EC4-8433-2A696EBBBB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1612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E76615-A67A-4670-8E49-9F330E7D5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539B1B-192E-4756-8F8E-0383D74834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3B55BA-1E32-406F-B154-825F719B1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1BC0-BCC6-4C4A-99F6-EAA609F6DE9A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2BFF16-2788-4098-8DEC-E877F9FD7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DCE402-B91F-442A-8269-13EF72063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D3F9-1A4F-4EC4-8433-2A696EBBBB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5437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AB4A0-073A-440E-A3AD-63CD282E2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F34D7A-91C1-45C6-A2B4-D03382EB8C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D9AC43-C68A-491E-B96D-A4A8141DE2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CBE8E7-1996-4327-AF85-17A49C288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1BC0-BCC6-4C4A-99F6-EAA609F6DE9A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85FCF2-EE1A-4FA9-8547-8A410C93E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155EBA-7F30-442C-B086-877375BD9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D3F9-1A4F-4EC4-8433-2A696EBBBB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7354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94B926-C5D1-461F-B5CF-17D016768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F62C04-6597-46E2-8EE9-6264C10D88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AF497D-0DEF-4E9E-99B8-A117E8E9FF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5105DF7-E309-430A-9398-BD8AC02D03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10D6B6-F2C3-4B7D-B8A5-2E8020350A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BBBA915-381B-4875-A3F2-AFBDDE8E9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1BC0-BCC6-4C4A-99F6-EAA609F6DE9A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27C234-D717-4F36-A908-04A961A0D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111F49C-58A9-4A57-ACC5-D3E8A48A5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D3F9-1A4F-4EC4-8433-2A696EBBBB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6409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88DEFB-2B98-4AB2-AB09-45D9415D92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CC35EC-51CB-49B6-8EF7-ED7C6026A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1BC0-BCC6-4C4A-99F6-EAA609F6DE9A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1B5AEF-B6F4-4266-90E5-699979A69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CC9D12-5C0B-412F-9F0B-94B9B428E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D3F9-1A4F-4EC4-8433-2A696EBBBB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396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2B3716-093F-4DA9-9EEB-B1EEBD930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1BC0-BCC6-4C4A-99F6-EAA609F6DE9A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8F95FA-ED0F-4284-8624-818688A3D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5C895B-D615-46F8-A8A0-9F916020D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D3F9-1A4F-4EC4-8433-2A696EBBBB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730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49727-AB17-4285-8715-2519FB1BA9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0EF429-8B20-4174-84C9-E4B93D2333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B2D0EC-42E7-4BFF-A743-7B89770DC0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2F7E26-8662-48E8-8EA9-BC6550D2F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1BC0-BCC6-4C4A-99F6-EAA609F6DE9A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37B57F-9129-48F4-A9C8-6C5E07468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ECB561-6609-4567-ACFB-B29112C82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D3F9-1A4F-4EC4-8433-2A696EBBBB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7319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7AA6AC-3BDB-4FC3-86B9-574FF132F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6BF989-6F63-4ED3-AA6E-53A3977FC8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53F5C9-C1EC-4715-BDBB-997E17583F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18E425-63C0-4091-9384-D599B3191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C1BC0-BCC6-4C4A-99F6-EAA609F6DE9A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B2599F-83C5-4850-AB96-DB9B64CC72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0CA318-52C2-48C1-AA49-6F0BFD319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D3F9-1A4F-4EC4-8433-2A696EBBBB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5647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CE7B0B1-5282-47FC-80F3-D367119F60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76575C-FB18-4C95-B3EE-4C72316C5E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52D06A-735F-4C41-B131-F927746892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C1BC0-BCC6-4C4A-99F6-EAA609F6DE9A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C10F05-97F6-4CEB-9844-56E9FE8A0E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76C95C-E489-4902-A377-BCB9513AE6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4D3F9-1A4F-4EC4-8433-2A696EBBBB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217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6425" y="0"/>
            <a:ext cx="12208428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sp>
        <p:nvSpPr>
          <p:cNvPr id="8" name="Rectangle 7"/>
          <p:cNvSpPr/>
          <p:nvPr userDrawn="1"/>
        </p:nvSpPr>
        <p:spPr>
          <a:xfrm>
            <a:off x="-19141" y="6117300"/>
            <a:ext cx="12211141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164637"/>
            <a:ext cx="1335005" cy="384043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585" y="5"/>
            <a:ext cx="569663" cy="65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425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6425" y="0"/>
            <a:ext cx="12208428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sp>
        <p:nvSpPr>
          <p:cNvPr id="8" name="Rectangle 7"/>
          <p:cNvSpPr/>
          <p:nvPr userDrawn="1"/>
        </p:nvSpPr>
        <p:spPr>
          <a:xfrm>
            <a:off x="-19141" y="6117300"/>
            <a:ext cx="12211141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164637"/>
            <a:ext cx="1335005" cy="384043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585" y="5"/>
            <a:ext cx="569663" cy="65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269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6425" y="0"/>
            <a:ext cx="12208428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sp>
        <p:nvSpPr>
          <p:cNvPr id="8" name="Rectangle 7"/>
          <p:cNvSpPr/>
          <p:nvPr userDrawn="1"/>
        </p:nvSpPr>
        <p:spPr>
          <a:xfrm>
            <a:off x="-19141" y="6117300"/>
            <a:ext cx="12211141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164637"/>
            <a:ext cx="1335005" cy="384043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585" y="5"/>
            <a:ext cx="569663" cy="65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747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18.emf"/><Relationship Id="rId7" Type="http://schemas.openxmlformats.org/officeDocument/2006/relationships/image" Target="../media/image22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image" Target="../media/image25.emf"/><Relationship Id="rId7" Type="http://schemas.openxmlformats.org/officeDocument/2006/relationships/image" Target="../media/image29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8.emf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emf"/><Relationship Id="rId3" Type="http://schemas.openxmlformats.org/officeDocument/2006/relationships/image" Target="../media/image32.emf"/><Relationship Id="rId7" Type="http://schemas.openxmlformats.org/officeDocument/2006/relationships/image" Target="../media/image29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5.emf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7" Type="http://schemas.openxmlformats.org/officeDocument/2006/relationships/image" Target="../media/image41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9.emf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 dirty="0">
                <a:solidFill>
                  <a:srgbClr val="5C5C5B"/>
                </a:solidFill>
                <a:latin typeface="Arial"/>
                <a:cs typeface="Arial"/>
              </a:rPr>
              <a:t>Magazine Brands (Women’s Monthlies)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4788BB1-7BA4-4939-8FB7-99A3F6D6936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871531" y="4461999"/>
            <a:ext cx="1206500" cy="6223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B03EEC8-AA4B-4ED6-A7EA-C75527F48304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983766" y="3525011"/>
            <a:ext cx="1968500" cy="622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3773D36-7EAA-4808-A901-375F4B0DBCAA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920203" y="2488567"/>
            <a:ext cx="812800" cy="406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066B45E-86F6-496B-AB53-82F113A5E96E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70197" y="4569948"/>
            <a:ext cx="897467" cy="406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1F42916-5347-4DFE-B7A6-645755AFD4FE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504661" y="4677899"/>
            <a:ext cx="1039284" cy="406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644CBDE-06B0-4736-BE59-3A58C9B0EF0D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9" y="4677899"/>
            <a:ext cx="812800" cy="4064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C7ED749-CE03-4512-9F1B-3157226A6849}"/>
              </a:ext>
            </a:extLst>
          </p:cNvPr>
          <p:cNvSpPr txBox="1"/>
          <p:nvPr/>
        </p:nvSpPr>
        <p:spPr>
          <a:xfrm>
            <a:off x="10320469" y="2402525"/>
            <a:ext cx="8974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64248"/>
            <a:r>
              <a:rPr lang="en-GB" sz="2400" b="1" dirty="0">
                <a:solidFill>
                  <a:srgbClr val="CA2477"/>
                </a:solidFill>
                <a:latin typeface="Arial" panose="020B0604020202020204" pitchFamily="34" charset="0"/>
              </a:rPr>
              <a:t>37%</a:t>
            </a:r>
            <a:r>
              <a:rPr lang="en-GB" sz="1867" dirty="0">
                <a:solidFill>
                  <a:prstClr val="black"/>
                </a:solidFill>
                <a:latin typeface="Calibri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60725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 dirty="0">
                <a:solidFill>
                  <a:srgbClr val="5C5C5B"/>
                </a:solidFill>
                <a:latin typeface="Arial"/>
                <a:cs typeface="Arial"/>
              </a:rPr>
              <a:t>Magazine Brands (Women’s Weeklies)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13D5C50-550D-4439-B3E1-A2A468D2CEB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871531" y="4463989"/>
            <a:ext cx="1206500" cy="622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94E2735-2814-4F2F-B8A5-9FCE60F04369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983766" y="3525011"/>
            <a:ext cx="1968500" cy="622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C7C7B96-C7DA-4A23-B7BE-180B6E4A846F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920203" y="2489561"/>
            <a:ext cx="812800" cy="406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6399903-B3F6-4B3C-8352-77CE8395B66C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77319" y="4571937"/>
            <a:ext cx="897467" cy="406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0B7ADBF-A7B8-4DFE-BFEB-0C835FD07021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77986" y="4679888"/>
            <a:ext cx="1039284" cy="406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168F8B3-5AFC-4704-BAD1-C419356073C1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9" y="4679888"/>
            <a:ext cx="812800" cy="4064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F770C8B-DFD4-445C-B859-785FBEA476B6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295069" y="2400059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381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 dirty="0">
                <a:solidFill>
                  <a:srgbClr val="5C5C5B"/>
                </a:solidFill>
                <a:latin typeface="Arial"/>
                <a:cs typeface="Arial"/>
              </a:rPr>
              <a:t>Magazine Brands (General Monthlies)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5729B2-EB82-4720-98BB-09EC6EC7C4E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871531" y="4461999"/>
            <a:ext cx="1206500" cy="622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CEEB211-3D20-4C91-BCE5-BA5907714A2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983766" y="3525011"/>
            <a:ext cx="1968500" cy="622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5350F3F-A734-4640-BAE9-54B7B2092990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488567"/>
            <a:ext cx="812800" cy="406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147EE65-CA23-47DF-8943-70745C34E0AC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39461" y="4569948"/>
            <a:ext cx="897467" cy="4064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CC9F9CF-3256-4DD1-A3D1-830A1B0E5603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84170" y="4677899"/>
            <a:ext cx="1039284" cy="406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AAD125D-3886-4154-92F4-EF60DA71891F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70695" y="4674993"/>
            <a:ext cx="812800" cy="4064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4379968-B688-4BFF-BB69-D1CA62BD156B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268969" y="2352042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03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 dirty="0">
                <a:solidFill>
                  <a:srgbClr val="5C5C5B"/>
                </a:solidFill>
                <a:latin typeface="Arial"/>
                <a:cs typeface="Arial"/>
              </a:rPr>
              <a:t>Magazine Brands (General Weeklies)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38C56F6-DE1D-4B79-953E-1A2850D3C94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871531" y="4463993"/>
            <a:ext cx="1206500" cy="622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C62E5A6-8FEF-42AB-987A-EBD629E43EB4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983766" y="3525011"/>
            <a:ext cx="1968500" cy="622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B54A4D4-837F-4F80-9C86-EF9BA9318CF5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920203" y="2489563"/>
            <a:ext cx="812800" cy="406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7E503ED-8021-4802-B073-3D07D0510B75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05600" y="4571941"/>
            <a:ext cx="897467" cy="406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DB6F3DC-EC57-4538-8DAF-91A4398BAF63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42126" y="4679892"/>
            <a:ext cx="1039284" cy="406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27EC9C6-D5CD-48A1-86ED-A77B0A9D1DC9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8" y="4679892"/>
            <a:ext cx="812800" cy="4064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79D0A0F-D3C9-4074-AB56-205D7D7C82DB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269668" y="2394008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613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 dirty="0">
                <a:solidFill>
                  <a:srgbClr val="5C5C5B"/>
                </a:solidFill>
                <a:latin typeface="Arial"/>
                <a:cs typeface="Arial"/>
              </a:rPr>
              <a:t>Magazine Brands (Digital Only)</a:t>
            </a:r>
          </a:p>
        </p:txBody>
      </p:sp>
      <p:sp>
        <p:nvSpPr>
          <p:cNvPr id="5" name="TextBox 382"/>
          <p:cNvSpPr txBox="1">
            <a:spLocks noChangeArrowheads="1"/>
          </p:cNvSpPr>
          <p:nvPr/>
        </p:nvSpPr>
        <p:spPr bwMode="gray">
          <a:xfrm>
            <a:off x="7824192" y="2401339"/>
            <a:ext cx="96010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2667" b="1" dirty="0">
                <a:solidFill>
                  <a:srgbClr val="1298E3"/>
                </a:solidFill>
                <a:latin typeface="Arial"/>
                <a:cs typeface="Arial"/>
              </a:rPr>
              <a:t>N/A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B59B916-A61C-4C20-AE41-DEF87EA80E0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871531" y="4463989"/>
            <a:ext cx="1206500" cy="6223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7D7A7BF-EEBB-404A-94D3-140A3C9CBA9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983766" y="3525011"/>
            <a:ext cx="1968500" cy="6223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99182C6-EDBB-4233-B605-F10167CC8DC4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6705600" y="4571937"/>
            <a:ext cx="897467" cy="406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E1A81C8-3A6C-4761-AF42-874E0987A63D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8442126" y="4684468"/>
            <a:ext cx="1039284" cy="406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1BDA849-2CAA-4346-B31B-E0351B4BB290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10320468" y="4684468"/>
            <a:ext cx="812800" cy="4064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C39CC79-2019-4BAF-8346-A9D3B636C402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8" y="2358244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2877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7" ma:contentTypeDescription="Create a new document." ma:contentTypeScope="" ma:versionID="0878ae1b8152b6bafbd3e265b642b6b9">
  <xsd:schema xmlns:xsd="http://www.w3.org/2001/XMLSchema" xmlns:xs="http://www.w3.org/2001/XMLSchema" xmlns:p="http://schemas.microsoft.com/office/2006/metadata/properties" xmlns:ns2="b2a01d73-8935-4eb2-a87a-2289ff5b8144" targetNamespace="http://schemas.microsoft.com/office/2006/metadata/properties" ma:root="true" ma:fieldsID="71133dd56818c70b935735fb4f6c64a6" ns2:_="">
    <xsd:import namespace="b2a01d73-8935-4eb2-a87a-2289ff5b81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A5FF99F-41E4-4C4E-8013-364A3A1BDA5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a01d73-8935-4eb2-a87a-2289ff5b81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1F997BE-0B8C-43BA-A513-B97609CD323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9BB764F-0EA4-41D3-8FFC-819BA91CA93B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www.w3.org/XML/1998/namespace"/>
    <ds:schemaRef ds:uri="http://purl.org/dc/dcmitype/"/>
    <ds:schemaRef ds:uri="http://purl.org/dc/terms/"/>
    <ds:schemaRef ds:uri="http://schemas.openxmlformats.org/package/2006/metadata/core-properties"/>
    <ds:schemaRef ds:uri="b2a01d73-8935-4eb2-a87a-2289ff5b8144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</Words>
  <Application>Microsoft Office PowerPoint</Application>
  <PresentationFormat>Widescreen</PresentationFormat>
  <Paragraphs>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Open Sans Condensed</vt:lpstr>
      <vt:lpstr>Office Theme</vt:lpstr>
      <vt:lpstr>1_Custom Design</vt:lpstr>
      <vt:lpstr>2_Custom Design</vt:lpstr>
      <vt:lpstr>3_Custom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Basnett</dc:creator>
  <cp:lastModifiedBy>Ben Basnett</cp:lastModifiedBy>
  <cp:revision>2</cp:revision>
  <dcterms:created xsi:type="dcterms:W3CDTF">2021-10-11T09:37:20Z</dcterms:created>
  <dcterms:modified xsi:type="dcterms:W3CDTF">2021-10-11T09:40:45Z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</Properties>
</file>